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diagrams/data3.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4.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diagrams/data2.xml" ContentType="application/vnd.openxmlformats-officedocument.drawingml.diagramData+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notesMasterIdLst>
    <p:notesMasterId r:id="rId29"/>
  </p:notesMasterIdLst>
  <p:sldIdLst>
    <p:sldId id="256" r:id="rId2"/>
    <p:sldId id="257" r:id="rId3"/>
    <p:sldId id="266" r:id="rId4"/>
    <p:sldId id="258" r:id="rId5"/>
    <p:sldId id="280" r:id="rId6"/>
    <p:sldId id="260" r:id="rId7"/>
    <p:sldId id="268" r:id="rId8"/>
    <p:sldId id="262" r:id="rId9"/>
    <p:sldId id="261" r:id="rId10"/>
    <p:sldId id="281" r:id="rId11"/>
    <p:sldId id="263" r:id="rId12"/>
    <p:sldId id="265" r:id="rId13"/>
    <p:sldId id="283" r:id="rId14"/>
    <p:sldId id="264" r:id="rId15"/>
    <p:sldId id="270" r:id="rId16"/>
    <p:sldId id="278" r:id="rId17"/>
    <p:sldId id="279" r:id="rId18"/>
    <p:sldId id="284" r:id="rId19"/>
    <p:sldId id="285" r:id="rId20"/>
    <p:sldId id="277" r:id="rId21"/>
    <p:sldId id="272" r:id="rId22"/>
    <p:sldId id="276" r:id="rId23"/>
    <p:sldId id="282" r:id="rId24"/>
    <p:sldId id="271" r:id="rId25"/>
    <p:sldId id="273" r:id="rId26"/>
    <p:sldId id="274" r:id="rId27"/>
    <p:sldId id="275" r:id="rId2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0" d="100"/>
          <a:sy n="100" d="100"/>
        </p:scale>
        <p:origin x="540" y="6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s>
</file>

<file path=ppt/diagrams/_rels/data2.xml.rels><?xml version="1.0" encoding="UTF-8" standalone="yes"?>
<Relationships xmlns="http://schemas.openxmlformats.org/package/2006/relationships"><Relationship Id="rId1" Type="http://schemas.openxmlformats.org/officeDocument/2006/relationships/image" Target="../media/image210.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896F168-2151-4BF0-A265-9BD9C265CFA5}"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endParaRPr lang="zh-CN" altLang="en-US"/>
        </a:p>
      </dgm:t>
    </dgm:pt>
    <dgm:pt modelId="{7E262611-02DF-490B-94B6-4B6937FCD58C}">
      <dgm:prSet phldrT="[文本]"/>
      <dgm:spPr>
        <a:solidFill>
          <a:schemeClr val="tx1">
            <a:lumMod val="75000"/>
            <a:lumOff val="25000"/>
          </a:schemeClr>
        </a:solidFill>
        <a:ln>
          <a:solidFill>
            <a:schemeClr val="tx1"/>
          </a:solidFill>
        </a:ln>
      </dgm:spPr>
      <dgm:t>
        <a:bodyPr/>
        <a:lstStyle/>
        <a:p>
          <a:r>
            <a:rPr lang="en-US" altLang="zh-CN" dirty="0"/>
            <a:t>x</a:t>
          </a:r>
          <a:endParaRPr lang="zh-CN" altLang="en-US" dirty="0"/>
        </a:p>
      </dgm:t>
    </dgm:pt>
    <dgm:pt modelId="{0867BF3E-1BE4-4F4D-99A2-BF555B817C92}" type="parTrans" cxnId="{ECD1C00F-0182-4E72-BD87-E83C4865C76F}">
      <dgm:prSet/>
      <dgm:spPr/>
      <dgm:t>
        <a:bodyPr/>
        <a:lstStyle/>
        <a:p>
          <a:endParaRPr lang="zh-CN" altLang="en-US"/>
        </a:p>
      </dgm:t>
    </dgm:pt>
    <dgm:pt modelId="{479A22D7-87EB-4B3E-875A-76BE95182AAA}" type="sibTrans" cxnId="{ECD1C00F-0182-4E72-BD87-E83C4865C76F}">
      <dgm:prSet/>
      <dgm:spPr/>
      <dgm:t>
        <a:bodyPr/>
        <a:lstStyle/>
        <a:p>
          <a:endParaRPr lang="zh-CN" altLang="en-US"/>
        </a:p>
      </dgm:t>
    </dgm:pt>
    <dgm:pt modelId="{38BF7B8D-B9EB-4D6B-B2F6-597D50953541}">
      <dgm:prSet phldrT="[文本]"/>
      <dgm:spPr/>
      <dgm:t>
        <a:bodyPr/>
        <a:lstStyle/>
        <a:p>
          <a:r>
            <a:rPr lang="zh-CN" altLang="en-US" dirty="0"/>
            <a:t>输入</a:t>
          </a:r>
        </a:p>
      </dgm:t>
    </dgm:pt>
    <dgm:pt modelId="{241E8E41-B196-469F-AF61-C2BD79DFE461}" type="parTrans" cxnId="{DAB93BCB-F0D0-4D98-A511-A992857E7C00}">
      <dgm:prSet/>
      <dgm:spPr/>
      <dgm:t>
        <a:bodyPr/>
        <a:lstStyle/>
        <a:p>
          <a:endParaRPr lang="zh-CN" altLang="en-US"/>
        </a:p>
      </dgm:t>
    </dgm:pt>
    <dgm:pt modelId="{72DA4AB7-DA16-49E8-9F62-678039191432}" type="sibTrans" cxnId="{DAB93BCB-F0D0-4D98-A511-A992857E7C00}">
      <dgm:prSet/>
      <dgm:spPr/>
      <dgm:t>
        <a:bodyPr/>
        <a:lstStyle/>
        <a:p>
          <a:endParaRPr lang="zh-CN" altLang="en-US"/>
        </a:p>
      </dgm:t>
    </dgm:pt>
    <dgm:pt modelId="{F9986D06-8D7B-4340-8508-ED32BD55AD11}">
      <dgm:prSet phldrT="[文本]"/>
      <dgm:spPr>
        <a:solidFill>
          <a:schemeClr val="tx1">
            <a:lumMod val="75000"/>
            <a:lumOff val="25000"/>
          </a:schemeClr>
        </a:solidFill>
        <a:ln>
          <a:solidFill>
            <a:schemeClr val="tx1"/>
          </a:solidFill>
        </a:ln>
      </dgm:spPr>
      <dgm:t>
        <a:bodyPr/>
        <a:lstStyle/>
        <a:p>
          <a:r>
            <a:rPr lang="en-US" altLang="zh-CN" dirty="0"/>
            <a:t>f( )</a:t>
          </a:r>
          <a:endParaRPr lang="zh-CN" altLang="en-US" dirty="0"/>
        </a:p>
      </dgm:t>
    </dgm:pt>
    <dgm:pt modelId="{31AB56A1-CE78-4665-AAEE-CFD01617E6F8}" type="parTrans" cxnId="{97F54D0E-23FA-4C5F-AE73-9E90333CBF08}">
      <dgm:prSet/>
      <dgm:spPr/>
      <dgm:t>
        <a:bodyPr/>
        <a:lstStyle/>
        <a:p>
          <a:endParaRPr lang="zh-CN" altLang="en-US"/>
        </a:p>
      </dgm:t>
    </dgm:pt>
    <dgm:pt modelId="{EA196E88-FEF8-4055-868B-B18F092180F7}" type="sibTrans" cxnId="{97F54D0E-23FA-4C5F-AE73-9E90333CBF08}">
      <dgm:prSet/>
      <dgm:spPr/>
      <dgm:t>
        <a:bodyPr/>
        <a:lstStyle/>
        <a:p>
          <a:endParaRPr lang="zh-CN" altLang="en-US"/>
        </a:p>
      </dgm:t>
    </dgm:pt>
    <dgm:pt modelId="{5FB63ED6-BF85-4038-AE25-664069698359}">
      <dgm:prSet phldrT="[文本]"/>
      <dgm:spPr/>
      <dgm:t>
        <a:bodyPr/>
        <a:lstStyle/>
        <a:p>
          <a:r>
            <a:rPr lang="en-US" b="0" i="0" dirty="0"/>
            <a:t>function</a:t>
          </a:r>
          <a:endParaRPr lang="zh-CN" altLang="en-US" dirty="0"/>
        </a:p>
      </dgm:t>
    </dgm:pt>
    <dgm:pt modelId="{69F81090-4554-4CFF-A67C-A8547351E639}" type="parTrans" cxnId="{6AE2A2CE-A4F8-438F-AD3A-EC77D1D70011}">
      <dgm:prSet/>
      <dgm:spPr/>
      <dgm:t>
        <a:bodyPr/>
        <a:lstStyle/>
        <a:p>
          <a:endParaRPr lang="zh-CN" altLang="en-US"/>
        </a:p>
      </dgm:t>
    </dgm:pt>
    <dgm:pt modelId="{5FCE098B-0392-43D3-9F0D-05831C68B4D5}" type="sibTrans" cxnId="{6AE2A2CE-A4F8-438F-AD3A-EC77D1D70011}">
      <dgm:prSet/>
      <dgm:spPr/>
      <dgm:t>
        <a:bodyPr/>
        <a:lstStyle/>
        <a:p>
          <a:endParaRPr lang="zh-CN" altLang="en-US"/>
        </a:p>
      </dgm:t>
    </dgm:pt>
    <mc:AlternateContent xmlns:mc="http://schemas.openxmlformats.org/markup-compatibility/2006" xmlns:a14="http://schemas.microsoft.com/office/drawing/2010/main">
      <mc:Choice Requires="a14">
        <dgm:pt modelId="{11230AE9-1064-4014-9791-51A2C687173D}">
          <dgm:prSet phldrT="[文本]"/>
          <dgm:spPr/>
          <dgm:t>
            <a:bodyPr/>
            <a:lstStyle/>
            <a:p>
              <a:r>
                <a:rPr lang="zh-CN" altLang="en-US" dirty="0"/>
                <a:t>用来进行运算 </a:t>
              </a:r>
              <a:r>
                <a:rPr lang="en-US" altLang="zh-CN" dirty="0" err="1"/>
                <a:t>sinx</a:t>
              </a:r>
              <a:r>
                <a:rPr lang="en-US" altLang="zh-CN" dirty="0"/>
                <a:t>+</a:t>
              </a:r>
              <a:r>
                <a:rPr lang="zh-CN" altLang="en-US" dirty="0"/>
                <a:t> </a:t>
              </a:r>
              <a14:m>
                <m:oMath xmlns:m="http://schemas.openxmlformats.org/officeDocument/2006/math">
                  <m:sSup>
                    <m:sSupPr>
                      <m:ctrlPr>
                        <a:rPr lang="en-US" altLang="zh-CN" i="1" smtClean="0">
                          <a:latin typeface="Cambria Math" panose="02040503050406030204" pitchFamily="18" charset="0"/>
                        </a:rPr>
                      </m:ctrlPr>
                    </m:sSupPr>
                    <m:e>
                      <m:r>
                        <a:rPr lang="en-US" altLang="zh-CN" i="1" smtClean="0">
                          <a:latin typeface="Cambria Math" panose="02040503050406030204" pitchFamily="18" charset="0"/>
                        </a:rPr>
                        <m:t>𝑒</m:t>
                      </m:r>
                    </m:e>
                    <m:sup>
                      <m:r>
                        <a:rPr lang="en-US" altLang="zh-CN" i="1" smtClean="0">
                          <a:latin typeface="Cambria Math" panose="02040503050406030204" pitchFamily="18" charset="0"/>
                        </a:rPr>
                        <m:t>𝑥</m:t>
                      </m:r>
                    </m:sup>
                  </m:sSup>
                </m:oMath>
              </a14:m>
              <a:r>
                <a:rPr lang="en-US" altLang="zh-CN" dirty="0"/>
                <a:t>@!#$~</a:t>
              </a:r>
              <a:endParaRPr lang="zh-CN" altLang="en-US" dirty="0"/>
            </a:p>
          </dgm:t>
        </dgm:pt>
      </mc:Choice>
      <mc:Fallback xmlns="">
        <dgm:pt modelId="{11230AE9-1064-4014-9791-51A2C687173D}">
          <dgm:prSet phldrT="[文本]"/>
          <dgm:spPr/>
          <dgm:t>
            <a:bodyPr/>
            <a:lstStyle/>
            <a:p>
              <a:r>
                <a:rPr lang="zh-CN" altLang="en-US" dirty="0"/>
                <a:t>用来进行运算 </a:t>
              </a:r>
              <a:r>
                <a:rPr lang="en-US" altLang="zh-CN" dirty="0" err="1"/>
                <a:t>sinx</a:t>
              </a:r>
              <a:r>
                <a:rPr lang="en-US" altLang="zh-CN" dirty="0"/>
                <a:t>+</a:t>
              </a:r>
              <a:r>
                <a:rPr lang="zh-CN" altLang="en-US" dirty="0"/>
                <a:t> </a:t>
              </a:r>
              <a:r>
                <a:rPr lang="en-US" altLang="zh-CN" i="0">
                  <a:latin typeface="Cambria Math" panose="02040503050406030204" pitchFamily="18" charset="0"/>
                </a:rPr>
                <a:t>𝑒^𝑥</a:t>
              </a:r>
              <a:r>
                <a:rPr lang="en-US" altLang="zh-CN" dirty="0"/>
                <a:t>@!#$~</a:t>
              </a:r>
              <a:endParaRPr lang="zh-CN" altLang="en-US" dirty="0"/>
            </a:p>
          </dgm:t>
        </dgm:pt>
      </mc:Fallback>
    </mc:AlternateContent>
    <dgm:pt modelId="{58BA986F-B28C-4DCF-915D-31AE58C62B99}" type="parTrans" cxnId="{E9EDE7CE-4E57-43AE-82CF-92E0E2FFB096}">
      <dgm:prSet/>
      <dgm:spPr/>
      <dgm:t>
        <a:bodyPr/>
        <a:lstStyle/>
        <a:p>
          <a:endParaRPr lang="zh-CN" altLang="en-US"/>
        </a:p>
      </dgm:t>
    </dgm:pt>
    <dgm:pt modelId="{D2A3059E-F512-4999-BB8B-72D882A2ADCD}" type="sibTrans" cxnId="{E9EDE7CE-4E57-43AE-82CF-92E0E2FFB096}">
      <dgm:prSet/>
      <dgm:spPr/>
      <dgm:t>
        <a:bodyPr/>
        <a:lstStyle/>
        <a:p>
          <a:endParaRPr lang="zh-CN" altLang="en-US"/>
        </a:p>
      </dgm:t>
    </dgm:pt>
    <dgm:pt modelId="{9D2872F1-31EA-4374-9BAF-A997FFBFC1B1}">
      <dgm:prSet phldrT="[文本]"/>
      <dgm:spPr>
        <a:solidFill>
          <a:schemeClr val="tx1">
            <a:lumMod val="75000"/>
            <a:lumOff val="25000"/>
          </a:schemeClr>
        </a:solidFill>
        <a:ln>
          <a:solidFill>
            <a:schemeClr val="tx1"/>
          </a:solidFill>
        </a:ln>
      </dgm:spPr>
      <dgm:t>
        <a:bodyPr/>
        <a:lstStyle/>
        <a:p>
          <a:r>
            <a:rPr lang="en-US" altLang="zh-CN" dirty="0"/>
            <a:t>y</a:t>
          </a:r>
          <a:endParaRPr lang="zh-CN" altLang="en-US" dirty="0"/>
        </a:p>
      </dgm:t>
    </dgm:pt>
    <dgm:pt modelId="{5C08E66F-EF51-4E77-9E50-86B3A4851FAA}" type="parTrans" cxnId="{BCA677B6-7443-4D50-8260-35BA8327738E}">
      <dgm:prSet/>
      <dgm:spPr/>
      <dgm:t>
        <a:bodyPr/>
        <a:lstStyle/>
        <a:p>
          <a:endParaRPr lang="zh-CN" altLang="en-US"/>
        </a:p>
      </dgm:t>
    </dgm:pt>
    <dgm:pt modelId="{56A37F1A-96F0-4B4E-B9E1-B90CC3FD932E}" type="sibTrans" cxnId="{BCA677B6-7443-4D50-8260-35BA8327738E}">
      <dgm:prSet/>
      <dgm:spPr/>
      <dgm:t>
        <a:bodyPr/>
        <a:lstStyle/>
        <a:p>
          <a:endParaRPr lang="zh-CN" altLang="en-US"/>
        </a:p>
      </dgm:t>
    </dgm:pt>
    <dgm:pt modelId="{28E74373-5B6B-460C-BA1D-E872C4787142}">
      <dgm:prSet phldrT="[文本]"/>
      <dgm:spPr/>
      <dgm:t>
        <a:bodyPr/>
        <a:lstStyle/>
        <a:p>
          <a:r>
            <a:rPr lang="zh-CN" altLang="en-US" dirty="0"/>
            <a:t>输出</a:t>
          </a:r>
        </a:p>
      </dgm:t>
    </dgm:pt>
    <dgm:pt modelId="{25667A74-F863-46A0-9903-9587FB363E05}" type="parTrans" cxnId="{25524C6B-AF97-419A-BA72-F16DB5BF36FB}">
      <dgm:prSet/>
      <dgm:spPr/>
      <dgm:t>
        <a:bodyPr/>
        <a:lstStyle/>
        <a:p>
          <a:endParaRPr lang="zh-CN" altLang="en-US"/>
        </a:p>
      </dgm:t>
    </dgm:pt>
    <dgm:pt modelId="{CBEDA3F9-0617-44BA-94A6-3544016A7A59}" type="sibTrans" cxnId="{25524C6B-AF97-419A-BA72-F16DB5BF36FB}">
      <dgm:prSet/>
      <dgm:spPr/>
      <dgm:t>
        <a:bodyPr/>
        <a:lstStyle/>
        <a:p>
          <a:endParaRPr lang="zh-CN" altLang="en-US"/>
        </a:p>
      </dgm:t>
    </dgm:pt>
    <dgm:pt modelId="{FDDDF31E-8BD4-4CD5-BED2-E0465868C815}" type="pres">
      <dgm:prSet presAssocID="{7896F168-2151-4BF0-A265-9BD9C265CFA5}" presName="linearFlow" presStyleCnt="0">
        <dgm:presLayoutVars>
          <dgm:dir/>
          <dgm:animLvl val="lvl"/>
          <dgm:resizeHandles val="exact"/>
        </dgm:presLayoutVars>
      </dgm:prSet>
      <dgm:spPr/>
    </dgm:pt>
    <dgm:pt modelId="{F72658CC-5AD0-406D-B3EA-C1E18760677D}" type="pres">
      <dgm:prSet presAssocID="{7E262611-02DF-490B-94B6-4B6937FCD58C}" presName="composite" presStyleCnt="0"/>
      <dgm:spPr/>
    </dgm:pt>
    <dgm:pt modelId="{6F0D554E-BF76-4EF2-B5F7-AF0FF2857D89}" type="pres">
      <dgm:prSet presAssocID="{7E262611-02DF-490B-94B6-4B6937FCD58C}" presName="parentText" presStyleLbl="alignNode1" presStyleIdx="0" presStyleCnt="3">
        <dgm:presLayoutVars>
          <dgm:chMax val="1"/>
          <dgm:bulletEnabled val="1"/>
        </dgm:presLayoutVars>
      </dgm:prSet>
      <dgm:spPr/>
    </dgm:pt>
    <dgm:pt modelId="{4FA4DBB1-E2DA-46AB-9D6E-25E96F86A10C}" type="pres">
      <dgm:prSet presAssocID="{7E262611-02DF-490B-94B6-4B6937FCD58C}" presName="descendantText" presStyleLbl="alignAcc1" presStyleIdx="0" presStyleCnt="3" custLinFactNeighborX="685" custLinFactNeighborY="1436">
        <dgm:presLayoutVars>
          <dgm:bulletEnabled val="1"/>
        </dgm:presLayoutVars>
      </dgm:prSet>
      <dgm:spPr/>
    </dgm:pt>
    <dgm:pt modelId="{589D64A2-93C9-4C71-9309-8637551124F2}" type="pres">
      <dgm:prSet presAssocID="{479A22D7-87EB-4B3E-875A-76BE95182AAA}" presName="sp" presStyleCnt="0"/>
      <dgm:spPr/>
    </dgm:pt>
    <dgm:pt modelId="{EA4D4480-6D80-4B35-82FE-26CDDB8DBF18}" type="pres">
      <dgm:prSet presAssocID="{F9986D06-8D7B-4340-8508-ED32BD55AD11}" presName="composite" presStyleCnt="0"/>
      <dgm:spPr/>
    </dgm:pt>
    <dgm:pt modelId="{C8A09A95-1E8B-4369-9002-1F5C2C2CC2EE}" type="pres">
      <dgm:prSet presAssocID="{F9986D06-8D7B-4340-8508-ED32BD55AD11}" presName="parentText" presStyleLbl="alignNode1" presStyleIdx="1" presStyleCnt="3">
        <dgm:presLayoutVars>
          <dgm:chMax val="1"/>
          <dgm:bulletEnabled val="1"/>
        </dgm:presLayoutVars>
      </dgm:prSet>
      <dgm:spPr/>
    </dgm:pt>
    <dgm:pt modelId="{E45AF279-B829-402A-9DA6-379086B1F208}" type="pres">
      <dgm:prSet presAssocID="{F9986D06-8D7B-4340-8508-ED32BD55AD11}" presName="descendantText" presStyleLbl="alignAcc1" presStyleIdx="1" presStyleCnt="3">
        <dgm:presLayoutVars>
          <dgm:bulletEnabled val="1"/>
        </dgm:presLayoutVars>
      </dgm:prSet>
      <dgm:spPr/>
    </dgm:pt>
    <dgm:pt modelId="{0CC9C6F1-8F08-4942-BC28-AF2BB681134B}" type="pres">
      <dgm:prSet presAssocID="{EA196E88-FEF8-4055-868B-B18F092180F7}" presName="sp" presStyleCnt="0"/>
      <dgm:spPr/>
    </dgm:pt>
    <dgm:pt modelId="{CCF0ED53-A185-43ED-A9EC-DCAFB05B0C4B}" type="pres">
      <dgm:prSet presAssocID="{9D2872F1-31EA-4374-9BAF-A997FFBFC1B1}" presName="composite" presStyleCnt="0"/>
      <dgm:spPr/>
    </dgm:pt>
    <dgm:pt modelId="{B6EA4BC0-B315-49A2-8D1B-92E69EC8C3D6}" type="pres">
      <dgm:prSet presAssocID="{9D2872F1-31EA-4374-9BAF-A997FFBFC1B1}" presName="parentText" presStyleLbl="alignNode1" presStyleIdx="2" presStyleCnt="3">
        <dgm:presLayoutVars>
          <dgm:chMax val="1"/>
          <dgm:bulletEnabled val="1"/>
        </dgm:presLayoutVars>
      </dgm:prSet>
      <dgm:spPr/>
    </dgm:pt>
    <dgm:pt modelId="{89563D51-D28B-4089-9C25-96F7DF3D00A8}" type="pres">
      <dgm:prSet presAssocID="{9D2872F1-31EA-4374-9BAF-A997FFBFC1B1}" presName="descendantText" presStyleLbl="alignAcc1" presStyleIdx="2" presStyleCnt="3">
        <dgm:presLayoutVars>
          <dgm:bulletEnabled val="1"/>
        </dgm:presLayoutVars>
      </dgm:prSet>
      <dgm:spPr/>
    </dgm:pt>
  </dgm:ptLst>
  <dgm:cxnLst>
    <dgm:cxn modelId="{BCA677B6-7443-4D50-8260-35BA8327738E}" srcId="{7896F168-2151-4BF0-A265-9BD9C265CFA5}" destId="{9D2872F1-31EA-4374-9BAF-A997FFBFC1B1}" srcOrd="2" destOrd="0" parTransId="{5C08E66F-EF51-4E77-9E50-86B3A4851FAA}" sibTransId="{56A37F1A-96F0-4B4E-B9E1-B90CC3FD932E}"/>
    <dgm:cxn modelId="{469EEAC0-1D60-4F8E-856C-A60777DC8915}" type="presOf" srcId="{F9986D06-8D7B-4340-8508-ED32BD55AD11}" destId="{C8A09A95-1E8B-4369-9002-1F5C2C2CC2EE}" srcOrd="0" destOrd="0" presId="urn:microsoft.com/office/officeart/2005/8/layout/chevron2"/>
    <dgm:cxn modelId="{BC4C4F53-BD91-408A-BE38-48695A4F0676}" type="presOf" srcId="{38BF7B8D-B9EB-4D6B-B2F6-597D50953541}" destId="{4FA4DBB1-E2DA-46AB-9D6E-25E96F86A10C}" srcOrd="0" destOrd="0" presId="urn:microsoft.com/office/officeart/2005/8/layout/chevron2"/>
    <dgm:cxn modelId="{97F54D0E-23FA-4C5F-AE73-9E90333CBF08}" srcId="{7896F168-2151-4BF0-A265-9BD9C265CFA5}" destId="{F9986D06-8D7B-4340-8508-ED32BD55AD11}" srcOrd="1" destOrd="0" parTransId="{31AB56A1-CE78-4665-AAEE-CFD01617E6F8}" sibTransId="{EA196E88-FEF8-4055-868B-B18F092180F7}"/>
    <dgm:cxn modelId="{70067FF3-E7B1-460A-85C7-71FFD2CDAEBB}" type="presOf" srcId="{9D2872F1-31EA-4374-9BAF-A997FFBFC1B1}" destId="{B6EA4BC0-B315-49A2-8D1B-92E69EC8C3D6}" srcOrd="0" destOrd="0" presId="urn:microsoft.com/office/officeart/2005/8/layout/chevron2"/>
    <dgm:cxn modelId="{2DFD9C44-E5CC-47B7-AA0A-C4581D9BAE93}" type="presOf" srcId="{7E262611-02DF-490B-94B6-4B6937FCD58C}" destId="{6F0D554E-BF76-4EF2-B5F7-AF0FF2857D89}" srcOrd="0" destOrd="0" presId="urn:microsoft.com/office/officeart/2005/8/layout/chevron2"/>
    <dgm:cxn modelId="{6AE2A2CE-A4F8-438F-AD3A-EC77D1D70011}" srcId="{F9986D06-8D7B-4340-8508-ED32BD55AD11}" destId="{5FB63ED6-BF85-4038-AE25-664069698359}" srcOrd="0" destOrd="0" parTransId="{69F81090-4554-4CFF-A67C-A8547351E639}" sibTransId="{5FCE098B-0392-43D3-9F0D-05831C68B4D5}"/>
    <dgm:cxn modelId="{0FD88F52-6433-4C99-ADCE-AF69E050AAB6}" type="presOf" srcId="{5FB63ED6-BF85-4038-AE25-664069698359}" destId="{E45AF279-B829-402A-9DA6-379086B1F208}" srcOrd="0" destOrd="0" presId="urn:microsoft.com/office/officeart/2005/8/layout/chevron2"/>
    <dgm:cxn modelId="{DAB93BCB-F0D0-4D98-A511-A992857E7C00}" srcId="{7E262611-02DF-490B-94B6-4B6937FCD58C}" destId="{38BF7B8D-B9EB-4D6B-B2F6-597D50953541}" srcOrd="0" destOrd="0" parTransId="{241E8E41-B196-469F-AF61-C2BD79DFE461}" sibTransId="{72DA4AB7-DA16-49E8-9F62-678039191432}"/>
    <dgm:cxn modelId="{60FE236D-7229-441A-BE78-AFCB413EAAD6}" type="presOf" srcId="{11230AE9-1064-4014-9791-51A2C687173D}" destId="{E45AF279-B829-402A-9DA6-379086B1F208}" srcOrd="0" destOrd="1" presId="urn:microsoft.com/office/officeart/2005/8/layout/chevron2"/>
    <dgm:cxn modelId="{25524C6B-AF97-419A-BA72-F16DB5BF36FB}" srcId="{9D2872F1-31EA-4374-9BAF-A997FFBFC1B1}" destId="{28E74373-5B6B-460C-BA1D-E872C4787142}" srcOrd="0" destOrd="0" parTransId="{25667A74-F863-46A0-9903-9587FB363E05}" sibTransId="{CBEDA3F9-0617-44BA-94A6-3544016A7A59}"/>
    <dgm:cxn modelId="{E9EDE7CE-4E57-43AE-82CF-92E0E2FFB096}" srcId="{F9986D06-8D7B-4340-8508-ED32BD55AD11}" destId="{11230AE9-1064-4014-9791-51A2C687173D}" srcOrd="1" destOrd="0" parTransId="{58BA986F-B28C-4DCF-915D-31AE58C62B99}" sibTransId="{D2A3059E-F512-4999-BB8B-72D882A2ADCD}"/>
    <dgm:cxn modelId="{8F73E896-915E-4E41-861D-5560C150E988}" type="presOf" srcId="{7896F168-2151-4BF0-A265-9BD9C265CFA5}" destId="{FDDDF31E-8BD4-4CD5-BED2-E0465868C815}" srcOrd="0" destOrd="0" presId="urn:microsoft.com/office/officeart/2005/8/layout/chevron2"/>
    <dgm:cxn modelId="{6D5FBAD4-1BCA-4220-9498-2461AB6878AF}" type="presOf" srcId="{28E74373-5B6B-460C-BA1D-E872C4787142}" destId="{89563D51-D28B-4089-9C25-96F7DF3D00A8}" srcOrd="0" destOrd="0" presId="urn:microsoft.com/office/officeart/2005/8/layout/chevron2"/>
    <dgm:cxn modelId="{ECD1C00F-0182-4E72-BD87-E83C4865C76F}" srcId="{7896F168-2151-4BF0-A265-9BD9C265CFA5}" destId="{7E262611-02DF-490B-94B6-4B6937FCD58C}" srcOrd="0" destOrd="0" parTransId="{0867BF3E-1BE4-4F4D-99A2-BF555B817C92}" sibTransId="{479A22D7-87EB-4B3E-875A-76BE95182AAA}"/>
    <dgm:cxn modelId="{0E5553FB-9828-445A-9487-C71DF006386D}" type="presParOf" srcId="{FDDDF31E-8BD4-4CD5-BED2-E0465868C815}" destId="{F72658CC-5AD0-406D-B3EA-C1E18760677D}" srcOrd="0" destOrd="0" presId="urn:microsoft.com/office/officeart/2005/8/layout/chevron2"/>
    <dgm:cxn modelId="{0F2FCC62-96A1-421B-B03C-64BAD00694DC}" type="presParOf" srcId="{F72658CC-5AD0-406D-B3EA-C1E18760677D}" destId="{6F0D554E-BF76-4EF2-B5F7-AF0FF2857D89}" srcOrd="0" destOrd="0" presId="urn:microsoft.com/office/officeart/2005/8/layout/chevron2"/>
    <dgm:cxn modelId="{E1FA1434-2A3F-4BCA-83FB-3A0678305DD4}" type="presParOf" srcId="{F72658CC-5AD0-406D-B3EA-C1E18760677D}" destId="{4FA4DBB1-E2DA-46AB-9D6E-25E96F86A10C}" srcOrd="1" destOrd="0" presId="urn:microsoft.com/office/officeart/2005/8/layout/chevron2"/>
    <dgm:cxn modelId="{D7148237-521F-4D95-B2D5-90485C3F10E8}" type="presParOf" srcId="{FDDDF31E-8BD4-4CD5-BED2-E0465868C815}" destId="{589D64A2-93C9-4C71-9309-8637551124F2}" srcOrd="1" destOrd="0" presId="urn:microsoft.com/office/officeart/2005/8/layout/chevron2"/>
    <dgm:cxn modelId="{D24E75D1-0495-4A4D-B376-4274402EA81D}" type="presParOf" srcId="{FDDDF31E-8BD4-4CD5-BED2-E0465868C815}" destId="{EA4D4480-6D80-4B35-82FE-26CDDB8DBF18}" srcOrd="2" destOrd="0" presId="urn:microsoft.com/office/officeart/2005/8/layout/chevron2"/>
    <dgm:cxn modelId="{4FE72D4F-6331-4640-B6BB-1F394E8A3F07}" type="presParOf" srcId="{EA4D4480-6D80-4B35-82FE-26CDDB8DBF18}" destId="{C8A09A95-1E8B-4369-9002-1F5C2C2CC2EE}" srcOrd="0" destOrd="0" presId="urn:microsoft.com/office/officeart/2005/8/layout/chevron2"/>
    <dgm:cxn modelId="{029960C2-DCCC-4A25-B740-B3EAA6E71C7C}" type="presParOf" srcId="{EA4D4480-6D80-4B35-82FE-26CDDB8DBF18}" destId="{E45AF279-B829-402A-9DA6-379086B1F208}" srcOrd="1" destOrd="0" presId="urn:microsoft.com/office/officeart/2005/8/layout/chevron2"/>
    <dgm:cxn modelId="{FB34AEE7-DB34-4B8F-947A-54D01CEC30C3}" type="presParOf" srcId="{FDDDF31E-8BD4-4CD5-BED2-E0465868C815}" destId="{0CC9C6F1-8F08-4942-BC28-AF2BB681134B}" srcOrd="3" destOrd="0" presId="urn:microsoft.com/office/officeart/2005/8/layout/chevron2"/>
    <dgm:cxn modelId="{7468691D-EB21-417F-BA5C-A1DF6E700FB0}" type="presParOf" srcId="{FDDDF31E-8BD4-4CD5-BED2-E0465868C815}" destId="{CCF0ED53-A185-43ED-A9EC-DCAFB05B0C4B}" srcOrd="4" destOrd="0" presId="urn:microsoft.com/office/officeart/2005/8/layout/chevron2"/>
    <dgm:cxn modelId="{A9E3B933-F205-4B52-8389-025F7452135A}" type="presParOf" srcId="{CCF0ED53-A185-43ED-A9EC-DCAFB05B0C4B}" destId="{B6EA4BC0-B315-49A2-8D1B-92E69EC8C3D6}" srcOrd="0" destOrd="0" presId="urn:microsoft.com/office/officeart/2005/8/layout/chevron2"/>
    <dgm:cxn modelId="{8BAA9BAB-28A3-4B3E-9433-BD918C5B9FF9}" type="presParOf" srcId="{CCF0ED53-A185-43ED-A9EC-DCAFB05B0C4B}" destId="{89563D51-D28B-4089-9C25-96F7DF3D00A8}"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896F168-2151-4BF0-A265-9BD9C265CFA5}"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endParaRPr lang="zh-CN" altLang="en-US"/>
        </a:p>
      </dgm:t>
    </dgm:pt>
    <dgm:pt modelId="{7E262611-02DF-490B-94B6-4B6937FCD58C}">
      <dgm:prSet phldrT="[文本]"/>
      <dgm:spPr>
        <a:solidFill>
          <a:schemeClr val="tx1">
            <a:lumMod val="75000"/>
            <a:lumOff val="25000"/>
          </a:schemeClr>
        </a:solidFill>
        <a:ln>
          <a:solidFill>
            <a:schemeClr val="tx1"/>
          </a:solidFill>
        </a:ln>
      </dgm:spPr>
      <dgm:t>
        <a:bodyPr/>
        <a:lstStyle/>
        <a:p>
          <a:r>
            <a:rPr lang="en-US" altLang="zh-CN" dirty="0"/>
            <a:t>x</a:t>
          </a:r>
          <a:endParaRPr lang="zh-CN" altLang="en-US" dirty="0"/>
        </a:p>
      </dgm:t>
    </dgm:pt>
    <dgm:pt modelId="{0867BF3E-1BE4-4F4D-99A2-BF555B817C92}" type="parTrans" cxnId="{ECD1C00F-0182-4E72-BD87-E83C4865C76F}">
      <dgm:prSet/>
      <dgm:spPr/>
      <dgm:t>
        <a:bodyPr/>
        <a:lstStyle/>
        <a:p>
          <a:endParaRPr lang="zh-CN" altLang="en-US"/>
        </a:p>
      </dgm:t>
    </dgm:pt>
    <dgm:pt modelId="{479A22D7-87EB-4B3E-875A-76BE95182AAA}" type="sibTrans" cxnId="{ECD1C00F-0182-4E72-BD87-E83C4865C76F}">
      <dgm:prSet/>
      <dgm:spPr/>
      <dgm:t>
        <a:bodyPr/>
        <a:lstStyle/>
        <a:p>
          <a:endParaRPr lang="zh-CN" altLang="en-US"/>
        </a:p>
      </dgm:t>
    </dgm:pt>
    <dgm:pt modelId="{38BF7B8D-B9EB-4D6B-B2F6-597D50953541}">
      <dgm:prSet phldrT="[文本]"/>
      <dgm:spPr/>
      <dgm:t>
        <a:bodyPr/>
        <a:lstStyle/>
        <a:p>
          <a:r>
            <a:rPr lang="zh-CN" altLang="en-US" dirty="0"/>
            <a:t>输入</a:t>
          </a:r>
        </a:p>
      </dgm:t>
    </dgm:pt>
    <dgm:pt modelId="{241E8E41-B196-469F-AF61-C2BD79DFE461}" type="parTrans" cxnId="{DAB93BCB-F0D0-4D98-A511-A992857E7C00}">
      <dgm:prSet/>
      <dgm:spPr/>
      <dgm:t>
        <a:bodyPr/>
        <a:lstStyle/>
        <a:p>
          <a:endParaRPr lang="zh-CN" altLang="en-US"/>
        </a:p>
      </dgm:t>
    </dgm:pt>
    <dgm:pt modelId="{72DA4AB7-DA16-49E8-9F62-678039191432}" type="sibTrans" cxnId="{DAB93BCB-F0D0-4D98-A511-A992857E7C00}">
      <dgm:prSet/>
      <dgm:spPr/>
      <dgm:t>
        <a:bodyPr/>
        <a:lstStyle/>
        <a:p>
          <a:endParaRPr lang="zh-CN" altLang="en-US"/>
        </a:p>
      </dgm:t>
    </dgm:pt>
    <dgm:pt modelId="{F9986D06-8D7B-4340-8508-ED32BD55AD11}">
      <dgm:prSet phldrT="[文本]"/>
      <dgm:spPr>
        <a:solidFill>
          <a:schemeClr val="tx1">
            <a:lumMod val="75000"/>
            <a:lumOff val="25000"/>
          </a:schemeClr>
        </a:solidFill>
        <a:ln>
          <a:solidFill>
            <a:schemeClr val="tx1"/>
          </a:solidFill>
        </a:ln>
      </dgm:spPr>
      <dgm:t>
        <a:bodyPr/>
        <a:lstStyle/>
        <a:p>
          <a:r>
            <a:rPr lang="en-US" altLang="zh-CN" dirty="0"/>
            <a:t>f( )</a:t>
          </a:r>
          <a:endParaRPr lang="zh-CN" altLang="en-US" dirty="0"/>
        </a:p>
      </dgm:t>
    </dgm:pt>
    <dgm:pt modelId="{31AB56A1-CE78-4665-AAEE-CFD01617E6F8}" type="parTrans" cxnId="{97F54D0E-23FA-4C5F-AE73-9E90333CBF08}">
      <dgm:prSet/>
      <dgm:spPr/>
      <dgm:t>
        <a:bodyPr/>
        <a:lstStyle/>
        <a:p>
          <a:endParaRPr lang="zh-CN" altLang="en-US"/>
        </a:p>
      </dgm:t>
    </dgm:pt>
    <dgm:pt modelId="{EA196E88-FEF8-4055-868B-B18F092180F7}" type="sibTrans" cxnId="{97F54D0E-23FA-4C5F-AE73-9E90333CBF08}">
      <dgm:prSet/>
      <dgm:spPr/>
      <dgm:t>
        <a:bodyPr/>
        <a:lstStyle/>
        <a:p>
          <a:endParaRPr lang="zh-CN" altLang="en-US"/>
        </a:p>
      </dgm:t>
    </dgm:pt>
    <dgm:pt modelId="{5FB63ED6-BF85-4038-AE25-664069698359}">
      <dgm:prSet phldrT="[文本]"/>
      <dgm:spPr>
        <a:blipFill>
          <a:blip xmlns:r="http://schemas.openxmlformats.org/officeDocument/2006/relationships" r:embed="rId1"/>
          <a:stretch>
            <a:fillRect l="-361" t="-6875" b="-17500"/>
          </a:stretch>
        </a:blipFill>
      </dgm:spPr>
      <dgm:t>
        <a:bodyPr/>
        <a:lstStyle/>
        <a:p>
          <a:r>
            <a:rPr lang="zh-CN" altLang="en-US">
              <a:noFill/>
            </a:rPr>
            <a:t> </a:t>
          </a:r>
        </a:p>
      </dgm:t>
    </dgm:pt>
    <dgm:pt modelId="{69F81090-4554-4CFF-A67C-A8547351E639}" type="parTrans" cxnId="{6AE2A2CE-A4F8-438F-AD3A-EC77D1D70011}">
      <dgm:prSet/>
      <dgm:spPr/>
      <dgm:t>
        <a:bodyPr/>
        <a:lstStyle/>
        <a:p>
          <a:endParaRPr lang="zh-CN" altLang="en-US"/>
        </a:p>
      </dgm:t>
    </dgm:pt>
    <dgm:pt modelId="{5FCE098B-0392-43D3-9F0D-05831C68B4D5}" type="sibTrans" cxnId="{6AE2A2CE-A4F8-438F-AD3A-EC77D1D70011}">
      <dgm:prSet/>
      <dgm:spPr/>
      <dgm:t>
        <a:bodyPr/>
        <a:lstStyle/>
        <a:p>
          <a:endParaRPr lang="zh-CN" altLang="en-US"/>
        </a:p>
      </dgm:t>
    </dgm:pt>
    <dgm:pt modelId="{11230AE9-1064-4014-9791-51A2C687173D}">
      <dgm:prSet phldrT="[文本]"/>
      <dgm:spPr/>
      <dgm:t>
        <a:bodyPr/>
        <a:lstStyle/>
        <a:p>
          <a:r>
            <a:rPr lang="zh-CN" altLang="en-US">
              <a:noFill/>
            </a:rPr>
            <a:t> </a:t>
          </a:r>
        </a:p>
      </dgm:t>
    </dgm:pt>
    <dgm:pt modelId="{58BA986F-B28C-4DCF-915D-31AE58C62B99}" type="parTrans" cxnId="{E9EDE7CE-4E57-43AE-82CF-92E0E2FFB096}">
      <dgm:prSet/>
      <dgm:spPr/>
      <dgm:t>
        <a:bodyPr/>
        <a:lstStyle/>
        <a:p>
          <a:endParaRPr lang="zh-CN" altLang="en-US"/>
        </a:p>
      </dgm:t>
    </dgm:pt>
    <dgm:pt modelId="{D2A3059E-F512-4999-BB8B-72D882A2ADCD}" type="sibTrans" cxnId="{E9EDE7CE-4E57-43AE-82CF-92E0E2FFB096}">
      <dgm:prSet/>
      <dgm:spPr/>
      <dgm:t>
        <a:bodyPr/>
        <a:lstStyle/>
        <a:p>
          <a:endParaRPr lang="zh-CN" altLang="en-US"/>
        </a:p>
      </dgm:t>
    </dgm:pt>
    <dgm:pt modelId="{9D2872F1-31EA-4374-9BAF-A997FFBFC1B1}">
      <dgm:prSet phldrT="[文本]"/>
      <dgm:spPr>
        <a:solidFill>
          <a:schemeClr val="tx1">
            <a:lumMod val="75000"/>
            <a:lumOff val="25000"/>
          </a:schemeClr>
        </a:solidFill>
        <a:ln>
          <a:solidFill>
            <a:schemeClr val="tx1"/>
          </a:solidFill>
        </a:ln>
      </dgm:spPr>
      <dgm:t>
        <a:bodyPr/>
        <a:lstStyle/>
        <a:p>
          <a:r>
            <a:rPr lang="en-US" altLang="zh-CN" dirty="0"/>
            <a:t>y</a:t>
          </a:r>
          <a:endParaRPr lang="zh-CN" altLang="en-US" dirty="0"/>
        </a:p>
      </dgm:t>
    </dgm:pt>
    <dgm:pt modelId="{5C08E66F-EF51-4E77-9E50-86B3A4851FAA}" type="parTrans" cxnId="{BCA677B6-7443-4D50-8260-35BA8327738E}">
      <dgm:prSet/>
      <dgm:spPr/>
      <dgm:t>
        <a:bodyPr/>
        <a:lstStyle/>
        <a:p>
          <a:endParaRPr lang="zh-CN" altLang="en-US"/>
        </a:p>
      </dgm:t>
    </dgm:pt>
    <dgm:pt modelId="{56A37F1A-96F0-4B4E-B9E1-B90CC3FD932E}" type="sibTrans" cxnId="{BCA677B6-7443-4D50-8260-35BA8327738E}">
      <dgm:prSet/>
      <dgm:spPr/>
      <dgm:t>
        <a:bodyPr/>
        <a:lstStyle/>
        <a:p>
          <a:endParaRPr lang="zh-CN" altLang="en-US"/>
        </a:p>
      </dgm:t>
    </dgm:pt>
    <dgm:pt modelId="{28E74373-5B6B-460C-BA1D-E872C4787142}">
      <dgm:prSet phldrT="[文本]"/>
      <dgm:spPr/>
      <dgm:t>
        <a:bodyPr/>
        <a:lstStyle/>
        <a:p>
          <a:r>
            <a:rPr lang="zh-CN" altLang="en-US" dirty="0"/>
            <a:t>输出</a:t>
          </a:r>
        </a:p>
      </dgm:t>
    </dgm:pt>
    <dgm:pt modelId="{25667A74-F863-46A0-9903-9587FB363E05}" type="parTrans" cxnId="{25524C6B-AF97-419A-BA72-F16DB5BF36FB}">
      <dgm:prSet/>
      <dgm:spPr/>
      <dgm:t>
        <a:bodyPr/>
        <a:lstStyle/>
        <a:p>
          <a:endParaRPr lang="zh-CN" altLang="en-US"/>
        </a:p>
      </dgm:t>
    </dgm:pt>
    <dgm:pt modelId="{CBEDA3F9-0617-44BA-94A6-3544016A7A59}" type="sibTrans" cxnId="{25524C6B-AF97-419A-BA72-F16DB5BF36FB}">
      <dgm:prSet/>
      <dgm:spPr/>
      <dgm:t>
        <a:bodyPr/>
        <a:lstStyle/>
        <a:p>
          <a:endParaRPr lang="zh-CN" altLang="en-US"/>
        </a:p>
      </dgm:t>
    </dgm:pt>
    <dgm:pt modelId="{FDDDF31E-8BD4-4CD5-BED2-E0465868C815}" type="pres">
      <dgm:prSet presAssocID="{7896F168-2151-4BF0-A265-9BD9C265CFA5}" presName="linearFlow" presStyleCnt="0">
        <dgm:presLayoutVars>
          <dgm:dir/>
          <dgm:animLvl val="lvl"/>
          <dgm:resizeHandles val="exact"/>
        </dgm:presLayoutVars>
      </dgm:prSet>
      <dgm:spPr/>
    </dgm:pt>
    <dgm:pt modelId="{F72658CC-5AD0-406D-B3EA-C1E18760677D}" type="pres">
      <dgm:prSet presAssocID="{7E262611-02DF-490B-94B6-4B6937FCD58C}" presName="composite" presStyleCnt="0"/>
      <dgm:spPr/>
    </dgm:pt>
    <dgm:pt modelId="{6F0D554E-BF76-4EF2-B5F7-AF0FF2857D89}" type="pres">
      <dgm:prSet presAssocID="{7E262611-02DF-490B-94B6-4B6937FCD58C}" presName="parentText" presStyleLbl="alignNode1" presStyleIdx="0" presStyleCnt="3">
        <dgm:presLayoutVars>
          <dgm:chMax val="1"/>
          <dgm:bulletEnabled val="1"/>
        </dgm:presLayoutVars>
      </dgm:prSet>
      <dgm:spPr/>
    </dgm:pt>
    <dgm:pt modelId="{4FA4DBB1-E2DA-46AB-9D6E-25E96F86A10C}" type="pres">
      <dgm:prSet presAssocID="{7E262611-02DF-490B-94B6-4B6937FCD58C}" presName="descendantText" presStyleLbl="alignAcc1" presStyleIdx="0" presStyleCnt="3" custLinFactNeighborX="685" custLinFactNeighborY="1436">
        <dgm:presLayoutVars>
          <dgm:bulletEnabled val="1"/>
        </dgm:presLayoutVars>
      </dgm:prSet>
      <dgm:spPr/>
    </dgm:pt>
    <dgm:pt modelId="{589D64A2-93C9-4C71-9309-8637551124F2}" type="pres">
      <dgm:prSet presAssocID="{479A22D7-87EB-4B3E-875A-76BE95182AAA}" presName="sp" presStyleCnt="0"/>
      <dgm:spPr/>
    </dgm:pt>
    <dgm:pt modelId="{EA4D4480-6D80-4B35-82FE-26CDDB8DBF18}" type="pres">
      <dgm:prSet presAssocID="{F9986D06-8D7B-4340-8508-ED32BD55AD11}" presName="composite" presStyleCnt="0"/>
      <dgm:spPr/>
    </dgm:pt>
    <dgm:pt modelId="{C8A09A95-1E8B-4369-9002-1F5C2C2CC2EE}" type="pres">
      <dgm:prSet presAssocID="{F9986D06-8D7B-4340-8508-ED32BD55AD11}" presName="parentText" presStyleLbl="alignNode1" presStyleIdx="1" presStyleCnt="3">
        <dgm:presLayoutVars>
          <dgm:chMax val="1"/>
          <dgm:bulletEnabled val="1"/>
        </dgm:presLayoutVars>
      </dgm:prSet>
      <dgm:spPr/>
    </dgm:pt>
    <dgm:pt modelId="{E45AF279-B829-402A-9DA6-379086B1F208}" type="pres">
      <dgm:prSet presAssocID="{F9986D06-8D7B-4340-8508-ED32BD55AD11}" presName="descendantText" presStyleLbl="alignAcc1" presStyleIdx="1" presStyleCnt="3">
        <dgm:presLayoutVars>
          <dgm:bulletEnabled val="1"/>
        </dgm:presLayoutVars>
      </dgm:prSet>
      <dgm:spPr/>
    </dgm:pt>
    <dgm:pt modelId="{0CC9C6F1-8F08-4942-BC28-AF2BB681134B}" type="pres">
      <dgm:prSet presAssocID="{EA196E88-FEF8-4055-868B-B18F092180F7}" presName="sp" presStyleCnt="0"/>
      <dgm:spPr/>
    </dgm:pt>
    <dgm:pt modelId="{CCF0ED53-A185-43ED-A9EC-DCAFB05B0C4B}" type="pres">
      <dgm:prSet presAssocID="{9D2872F1-31EA-4374-9BAF-A997FFBFC1B1}" presName="composite" presStyleCnt="0"/>
      <dgm:spPr/>
    </dgm:pt>
    <dgm:pt modelId="{B6EA4BC0-B315-49A2-8D1B-92E69EC8C3D6}" type="pres">
      <dgm:prSet presAssocID="{9D2872F1-31EA-4374-9BAF-A997FFBFC1B1}" presName="parentText" presStyleLbl="alignNode1" presStyleIdx="2" presStyleCnt="3">
        <dgm:presLayoutVars>
          <dgm:chMax val="1"/>
          <dgm:bulletEnabled val="1"/>
        </dgm:presLayoutVars>
      </dgm:prSet>
      <dgm:spPr/>
    </dgm:pt>
    <dgm:pt modelId="{89563D51-D28B-4089-9C25-96F7DF3D00A8}" type="pres">
      <dgm:prSet presAssocID="{9D2872F1-31EA-4374-9BAF-A997FFBFC1B1}" presName="descendantText" presStyleLbl="alignAcc1" presStyleIdx="2" presStyleCnt="3">
        <dgm:presLayoutVars>
          <dgm:bulletEnabled val="1"/>
        </dgm:presLayoutVars>
      </dgm:prSet>
      <dgm:spPr/>
    </dgm:pt>
  </dgm:ptLst>
  <dgm:cxnLst>
    <dgm:cxn modelId="{BCA677B6-7443-4D50-8260-35BA8327738E}" srcId="{7896F168-2151-4BF0-A265-9BD9C265CFA5}" destId="{9D2872F1-31EA-4374-9BAF-A997FFBFC1B1}" srcOrd="2" destOrd="0" parTransId="{5C08E66F-EF51-4E77-9E50-86B3A4851FAA}" sibTransId="{56A37F1A-96F0-4B4E-B9E1-B90CC3FD932E}"/>
    <dgm:cxn modelId="{469EEAC0-1D60-4F8E-856C-A60777DC8915}" type="presOf" srcId="{F9986D06-8D7B-4340-8508-ED32BD55AD11}" destId="{C8A09A95-1E8B-4369-9002-1F5C2C2CC2EE}" srcOrd="0" destOrd="0" presId="urn:microsoft.com/office/officeart/2005/8/layout/chevron2"/>
    <dgm:cxn modelId="{BC4C4F53-BD91-408A-BE38-48695A4F0676}" type="presOf" srcId="{38BF7B8D-B9EB-4D6B-B2F6-597D50953541}" destId="{4FA4DBB1-E2DA-46AB-9D6E-25E96F86A10C}" srcOrd="0" destOrd="0" presId="urn:microsoft.com/office/officeart/2005/8/layout/chevron2"/>
    <dgm:cxn modelId="{97F54D0E-23FA-4C5F-AE73-9E90333CBF08}" srcId="{7896F168-2151-4BF0-A265-9BD9C265CFA5}" destId="{F9986D06-8D7B-4340-8508-ED32BD55AD11}" srcOrd="1" destOrd="0" parTransId="{31AB56A1-CE78-4665-AAEE-CFD01617E6F8}" sibTransId="{EA196E88-FEF8-4055-868B-B18F092180F7}"/>
    <dgm:cxn modelId="{70067FF3-E7B1-460A-85C7-71FFD2CDAEBB}" type="presOf" srcId="{9D2872F1-31EA-4374-9BAF-A997FFBFC1B1}" destId="{B6EA4BC0-B315-49A2-8D1B-92E69EC8C3D6}" srcOrd="0" destOrd="0" presId="urn:microsoft.com/office/officeart/2005/8/layout/chevron2"/>
    <dgm:cxn modelId="{2DFD9C44-E5CC-47B7-AA0A-C4581D9BAE93}" type="presOf" srcId="{7E262611-02DF-490B-94B6-4B6937FCD58C}" destId="{6F0D554E-BF76-4EF2-B5F7-AF0FF2857D89}" srcOrd="0" destOrd="0" presId="urn:microsoft.com/office/officeart/2005/8/layout/chevron2"/>
    <dgm:cxn modelId="{6AE2A2CE-A4F8-438F-AD3A-EC77D1D70011}" srcId="{F9986D06-8D7B-4340-8508-ED32BD55AD11}" destId="{5FB63ED6-BF85-4038-AE25-664069698359}" srcOrd="0" destOrd="0" parTransId="{69F81090-4554-4CFF-A67C-A8547351E639}" sibTransId="{5FCE098B-0392-43D3-9F0D-05831C68B4D5}"/>
    <dgm:cxn modelId="{0FD88F52-6433-4C99-ADCE-AF69E050AAB6}" type="presOf" srcId="{5FB63ED6-BF85-4038-AE25-664069698359}" destId="{E45AF279-B829-402A-9DA6-379086B1F208}" srcOrd="0" destOrd="0" presId="urn:microsoft.com/office/officeart/2005/8/layout/chevron2"/>
    <dgm:cxn modelId="{DAB93BCB-F0D0-4D98-A511-A992857E7C00}" srcId="{7E262611-02DF-490B-94B6-4B6937FCD58C}" destId="{38BF7B8D-B9EB-4D6B-B2F6-597D50953541}" srcOrd="0" destOrd="0" parTransId="{241E8E41-B196-469F-AF61-C2BD79DFE461}" sibTransId="{72DA4AB7-DA16-49E8-9F62-678039191432}"/>
    <dgm:cxn modelId="{60FE236D-7229-441A-BE78-AFCB413EAAD6}" type="presOf" srcId="{11230AE9-1064-4014-9791-51A2C687173D}" destId="{E45AF279-B829-402A-9DA6-379086B1F208}" srcOrd="0" destOrd="1" presId="urn:microsoft.com/office/officeart/2005/8/layout/chevron2"/>
    <dgm:cxn modelId="{25524C6B-AF97-419A-BA72-F16DB5BF36FB}" srcId="{9D2872F1-31EA-4374-9BAF-A997FFBFC1B1}" destId="{28E74373-5B6B-460C-BA1D-E872C4787142}" srcOrd="0" destOrd="0" parTransId="{25667A74-F863-46A0-9903-9587FB363E05}" sibTransId="{CBEDA3F9-0617-44BA-94A6-3544016A7A59}"/>
    <dgm:cxn modelId="{E9EDE7CE-4E57-43AE-82CF-92E0E2FFB096}" srcId="{F9986D06-8D7B-4340-8508-ED32BD55AD11}" destId="{11230AE9-1064-4014-9791-51A2C687173D}" srcOrd="1" destOrd="0" parTransId="{58BA986F-B28C-4DCF-915D-31AE58C62B99}" sibTransId="{D2A3059E-F512-4999-BB8B-72D882A2ADCD}"/>
    <dgm:cxn modelId="{8F73E896-915E-4E41-861D-5560C150E988}" type="presOf" srcId="{7896F168-2151-4BF0-A265-9BD9C265CFA5}" destId="{FDDDF31E-8BD4-4CD5-BED2-E0465868C815}" srcOrd="0" destOrd="0" presId="urn:microsoft.com/office/officeart/2005/8/layout/chevron2"/>
    <dgm:cxn modelId="{6D5FBAD4-1BCA-4220-9498-2461AB6878AF}" type="presOf" srcId="{28E74373-5B6B-460C-BA1D-E872C4787142}" destId="{89563D51-D28B-4089-9C25-96F7DF3D00A8}" srcOrd="0" destOrd="0" presId="urn:microsoft.com/office/officeart/2005/8/layout/chevron2"/>
    <dgm:cxn modelId="{ECD1C00F-0182-4E72-BD87-E83C4865C76F}" srcId="{7896F168-2151-4BF0-A265-9BD9C265CFA5}" destId="{7E262611-02DF-490B-94B6-4B6937FCD58C}" srcOrd="0" destOrd="0" parTransId="{0867BF3E-1BE4-4F4D-99A2-BF555B817C92}" sibTransId="{479A22D7-87EB-4B3E-875A-76BE95182AAA}"/>
    <dgm:cxn modelId="{0E5553FB-9828-445A-9487-C71DF006386D}" type="presParOf" srcId="{FDDDF31E-8BD4-4CD5-BED2-E0465868C815}" destId="{F72658CC-5AD0-406D-B3EA-C1E18760677D}" srcOrd="0" destOrd="0" presId="urn:microsoft.com/office/officeart/2005/8/layout/chevron2"/>
    <dgm:cxn modelId="{0F2FCC62-96A1-421B-B03C-64BAD00694DC}" type="presParOf" srcId="{F72658CC-5AD0-406D-B3EA-C1E18760677D}" destId="{6F0D554E-BF76-4EF2-B5F7-AF0FF2857D89}" srcOrd="0" destOrd="0" presId="urn:microsoft.com/office/officeart/2005/8/layout/chevron2"/>
    <dgm:cxn modelId="{E1FA1434-2A3F-4BCA-83FB-3A0678305DD4}" type="presParOf" srcId="{F72658CC-5AD0-406D-B3EA-C1E18760677D}" destId="{4FA4DBB1-E2DA-46AB-9D6E-25E96F86A10C}" srcOrd="1" destOrd="0" presId="urn:microsoft.com/office/officeart/2005/8/layout/chevron2"/>
    <dgm:cxn modelId="{D7148237-521F-4D95-B2D5-90485C3F10E8}" type="presParOf" srcId="{FDDDF31E-8BD4-4CD5-BED2-E0465868C815}" destId="{589D64A2-93C9-4C71-9309-8637551124F2}" srcOrd="1" destOrd="0" presId="urn:microsoft.com/office/officeart/2005/8/layout/chevron2"/>
    <dgm:cxn modelId="{D24E75D1-0495-4A4D-B376-4274402EA81D}" type="presParOf" srcId="{FDDDF31E-8BD4-4CD5-BED2-E0465868C815}" destId="{EA4D4480-6D80-4B35-82FE-26CDDB8DBF18}" srcOrd="2" destOrd="0" presId="urn:microsoft.com/office/officeart/2005/8/layout/chevron2"/>
    <dgm:cxn modelId="{4FE72D4F-6331-4640-B6BB-1F394E8A3F07}" type="presParOf" srcId="{EA4D4480-6D80-4B35-82FE-26CDDB8DBF18}" destId="{C8A09A95-1E8B-4369-9002-1F5C2C2CC2EE}" srcOrd="0" destOrd="0" presId="urn:microsoft.com/office/officeart/2005/8/layout/chevron2"/>
    <dgm:cxn modelId="{029960C2-DCCC-4A25-B740-B3EAA6E71C7C}" type="presParOf" srcId="{EA4D4480-6D80-4B35-82FE-26CDDB8DBF18}" destId="{E45AF279-B829-402A-9DA6-379086B1F208}" srcOrd="1" destOrd="0" presId="urn:microsoft.com/office/officeart/2005/8/layout/chevron2"/>
    <dgm:cxn modelId="{FB34AEE7-DB34-4B8F-947A-54D01CEC30C3}" type="presParOf" srcId="{FDDDF31E-8BD4-4CD5-BED2-E0465868C815}" destId="{0CC9C6F1-8F08-4942-BC28-AF2BB681134B}" srcOrd="3" destOrd="0" presId="urn:microsoft.com/office/officeart/2005/8/layout/chevron2"/>
    <dgm:cxn modelId="{7468691D-EB21-417F-BA5C-A1DF6E700FB0}" type="presParOf" srcId="{FDDDF31E-8BD4-4CD5-BED2-E0465868C815}" destId="{CCF0ED53-A185-43ED-A9EC-DCAFB05B0C4B}" srcOrd="4" destOrd="0" presId="urn:microsoft.com/office/officeart/2005/8/layout/chevron2"/>
    <dgm:cxn modelId="{A9E3B933-F205-4B52-8389-025F7452135A}" type="presParOf" srcId="{CCF0ED53-A185-43ED-A9EC-DCAFB05B0C4B}" destId="{B6EA4BC0-B315-49A2-8D1B-92E69EC8C3D6}" srcOrd="0" destOrd="0" presId="urn:microsoft.com/office/officeart/2005/8/layout/chevron2"/>
    <dgm:cxn modelId="{8BAA9BAB-28A3-4B3E-9433-BD918C5B9FF9}" type="presParOf" srcId="{CCF0ED53-A185-43ED-A9EC-DCAFB05B0C4B}" destId="{89563D51-D28B-4089-9C25-96F7DF3D00A8}"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AB7CFCC-ED7D-4950-8072-A75F6C6E7C26}" type="doc">
      <dgm:prSet loTypeId="urn:microsoft.com/office/officeart/2005/8/layout/hChevron3" loCatId="process" qsTypeId="urn:microsoft.com/office/officeart/2005/8/quickstyle/simple1" qsCatId="simple" csTypeId="urn:microsoft.com/office/officeart/2005/8/colors/accent1_2" csCatId="accent1" phldr="0"/>
      <dgm:spPr/>
    </dgm:pt>
    <dgm:pt modelId="{E749F5A0-6F0D-4A24-830E-20B354619441}" type="pres">
      <dgm:prSet presAssocID="{AAB7CFCC-ED7D-4950-8072-A75F6C6E7C26}" presName="Name0" presStyleCnt="0">
        <dgm:presLayoutVars>
          <dgm:dir/>
          <dgm:resizeHandles val="exact"/>
        </dgm:presLayoutVars>
      </dgm:prSet>
      <dgm:spPr/>
    </dgm:pt>
  </dgm:ptLst>
  <dgm:cxnLst>
    <dgm:cxn modelId="{9E6EDAF6-1C5B-4A3F-BF9A-ACEEDC87DE1C}" type="presOf" srcId="{AAB7CFCC-ED7D-4950-8072-A75F6C6E7C26}" destId="{E749F5A0-6F0D-4A24-830E-20B354619441}" srcOrd="0"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2BC6B4A-16F3-4AFE-B1C0-6C6196237B06}" type="doc">
      <dgm:prSet loTypeId="urn:microsoft.com/office/officeart/2005/8/layout/vProcess5" loCatId="process" qsTypeId="urn:microsoft.com/office/officeart/2005/8/quickstyle/simple5" qsCatId="simple" csTypeId="urn:microsoft.com/office/officeart/2005/8/colors/accent3_2" csCatId="accent3" phldr="1"/>
      <dgm:spPr/>
      <dgm:t>
        <a:bodyPr/>
        <a:lstStyle/>
        <a:p>
          <a:endParaRPr lang="zh-CN" altLang="en-US"/>
        </a:p>
      </dgm:t>
    </dgm:pt>
    <dgm:pt modelId="{FDB176DF-9586-44BD-BEA7-833E2C190F16}">
      <dgm:prSet phldrT="[文本]"/>
      <dgm:spPr/>
      <dgm:t>
        <a:bodyPr/>
        <a:lstStyle/>
        <a:p>
          <a:r>
            <a:rPr lang="zh-CN" altLang="en-US" dirty="0"/>
            <a:t>声明</a:t>
          </a:r>
        </a:p>
      </dgm:t>
    </dgm:pt>
    <dgm:pt modelId="{DB2098E8-AB24-4123-B076-D1D66708A647}" type="parTrans" cxnId="{628936EB-5E24-4A09-B28F-16A9C9C59DA5}">
      <dgm:prSet/>
      <dgm:spPr/>
      <dgm:t>
        <a:bodyPr/>
        <a:lstStyle/>
        <a:p>
          <a:endParaRPr lang="zh-CN" altLang="en-US"/>
        </a:p>
      </dgm:t>
    </dgm:pt>
    <dgm:pt modelId="{150CE059-2FBA-4C95-B13E-95A69DDADAF7}" type="sibTrans" cxnId="{628936EB-5E24-4A09-B28F-16A9C9C59DA5}">
      <dgm:prSet/>
      <dgm:spPr/>
      <dgm:t>
        <a:bodyPr/>
        <a:lstStyle/>
        <a:p>
          <a:endParaRPr lang="zh-CN" altLang="en-US"/>
        </a:p>
      </dgm:t>
    </dgm:pt>
    <dgm:pt modelId="{2AEF251D-1FF9-4C2A-A8CC-CA6928C70073}">
      <dgm:prSet phldrT="[文本]"/>
      <dgm:spPr/>
      <dgm:t>
        <a:bodyPr/>
        <a:lstStyle/>
        <a:p>
          <a:r>
            <a:rPr lang="zh-CN" altLang="en-US" dirty="0"/>
            <a:t>定义（一般和上一步在一起）</a:t>
          </a:r>
        </a:p>
      </dgm:t>
    </dgm:pt>
    <dgm:pt modelId="{8BEDAA42-EED4-4C7E-8C2F-A6C9BCAF7293}" type="parTrans" cxnId="{A5017519-7FE9-4CAB-8A56-7E2F787D7547}">
      <dgm:prSet/>
      <dgm:spPr/>
      <dgm:t>
        <a:bodyPr/>
        <a:lstStyle/>
        <a:p>
          <a:endParaRPr lang="zh-CN" altLang="en-US"/>
        </a:p>
      </dgm:t>
    </dgm:pt>
    <dgm:pt modelId="{087F19B6-736B-4449-A695-69FF14423DB9}" type="sibTrans" cxnId="{A5017519-7FE9-4CAB-8A56-7E2F787D7547}">
      <dgm:prSet/>
      <dgm:spPr/>
      <dgm:t>
        <a:bodyPr/>
        <a:lstStyle/>
        <a:p>
          <a:endParaRPr lang="zh-CN" altLang="en-US"/>
        </a:p>
      </dgm:t>
    </dgm:pt>
    <dgm:pt modelId="{53D0BEF5-7C56-4BC6-A1A8-4850FAD33773}">
      <dgm:prSet phldrT="[文本]"/>
      <dgm:spPr/>
      <dgm:t>
        <a:bodyPr/>
        <a:lstStyle/>
        <a:p>
          <a:r>
            <a:rPr lang="zh-CN" altLang="en-US" dirty="0"/>
            <a:t>调用</a:t>
          </a:r>
        </a:p>
      </dgm:t>
    </dgm:pt>
    <dgm:pt modelId="{2E940B83-4D4E-401F-94D8-C720D295DB46}" type="parTrans" cxnId="{5C846036-7A8A-4A3D-9E13-AE174648748E}">
      <dgm:prSet/>
      <dgm:spPr/>
      <dgm:t>
        <a:bodyPr/>
        <a:lstStyle/>
        <a:p>
          <a:endParaRPr lang="zh-CN" altLang="en-US"/>
        </a:p>
      </dgm:t>
    </dgm:pt>
    <dgm:pt modelId="{94D04074-221C-4E1B-98CE-C3BF9B928F07}" type="sibTrans" cxnId="{5C846036-7A8A-4A3D-9E13-AE174648748E}">
      <dgm:prSet/>
      <dgm:spPr/>
      <dgm:t>
        <a:bodyPr/>
        <a:lstStyle/>
        <a:p>
          <a:endParaRPr lang="zh-CN" altLang="en-US"/>
        </a:p>
      </dgm:t>
    </dgm:pt>
    <dgm:pt modelId="{CA32BD4B-8778-4C25-92F3-B2BE3797DEA8}" type="pres">
      <dgm:prSet presAssocID="{A2BC6B4A-16F3-4AFE-B1C0-6C6196237B06}" presName="outerComposite" presStyleCnt="0">
        <dgm:presLayoutVars>
          <dgm:chMax val="5"/>
          <dgm:dir/>
          <dgm:resizeHandles val="exact"/>
        </dgm:presLayoutVars>
      </dgm:prSet>
      <dgm:spPr/>
    </dgm:pt>
    <dgm:pt modelId="{39F96DBE-05B0-47B2-A68B-C44CA5EB265A}" type="pres">
      <dgm:prSet presAssocID="{A2BC6B4A-16F3-4AFE-B1C0-6C6196237B06}" presName="dummyMaxCanvas" presStyleCnt="0">
        <dgm:presLayoutVars/>
      </dgm:prSet>
      <dgm:spPr/>
    </dgm:pt>
    <dgm:pt modelId="{B5971D79-BD0F-4B96-863F-B28E092BCE55}" type="pres">
      <dgm:prSet presAssocID="{A2BC6B4A-16F3-4AFE-B1C0-6C6196237B06}" presName="ThreeNodes_1" presStyleLbl="node1" presStyleIdx="0" presStyleCnt="3">
        <dgm:presLayoutVars>
          <dgm:bulletEnabled val="1"/>
        </dgm:presLayoutVars>
      </dgm:prSet>
      <dgm:spPr/>
    </dgm:pt>
    <dgm:pt modelId="{D0691AC9-1A31-4E9C-BACF-6848BE46CA12}" type="pres">
      <dgm:prSet presAssocID="{A2BC6B4A-16F3-4AFE-B1C0-6C6196237B06}" presName="ThreeNodes_2" presStyleLbl="node1" presStyleIdx="1" presStyleCnt="3">
        <dgm:presLayoutVars>
          <dgm:bulletEnabled val="1"/>
        </dgm:presLayoutVars>
      </dgm:prSet>
      <dgm:spPr/>
    </dgm:pt>
    <dgm:pt modelId="{022767FD-DE5B-4377-8A91-C3CF6581D3A4}" type="pres">
      <dgm:prSet presAssocID="{A2BC6B4A-16F3-4AFE-B1C0-6C6196237B06}" presName="ThreeNodes_3" presStyleLbl="node1" presStyleIdx="2" presStyleCnt="3">
        <dgm:presLayoutVars>
          <dgm:bulletEnabled val="1"/>
        </dgm:presLayoutVars>
      </dgm:prSet>
      <dgm:spPr/>
    </dgm:pt>
    <dgm:pt modelId="{F124D076-72FB-48BA-A377-66488D6FFE9E}" type="pres">
      <dgm:prSet presAssocID="{A2BC6B4A-16F3-4AFE-B1C0-6C6196237B06}" presName="ThreeConn_1-2" presStyleLbl="fgAccFollowNode1" presStyleIdx="0" presStyleCnt="2">
        <dgm:presLayoutVars>
          <dgm:bulletEnabled val="1"/>
        </dgm:presLayoutVars>
      </dgm:prSet>
      <dgm:spPr/>
    </dgm:pt>
    <dgm:pt modelId="{C05D4D9A-85C0-4B36-92BB-B6B90385ACDB}" type="pres">
      <dgm:prSet presAssocID="{A2BC6B4A-16F3-4AFE-B1C0-6C6196237B06}" presName="ThreeConn_2-3" presStyleLbl="fgAccFollowNode1" presStyleIdx="1" presStyleCnt="2">
        <dgm:presLayoutVars>
          <dgm:bulletEnabled val="1"/>
        </dgm:presLayoutVars>
      </dgm:prSet>
      <dgm:spPr/>
    </dgm:pt>
    <dgm:pt modelId="{F03F2247-435D-4E45-8E07-DBEC8D8D8797}" type="pres">
      <dgm:prSet presAssocID="{A2BC6B4A-16F3-4AFE-B1C0-6C6196237B06}" presName="ThreeNodes_1_text" presStyleLbl="node1" presStyleIdx="2" presStyleCnt="3">
        <dgm:presLayoutVars>
          <dgm:bulletEnabled val="1"/>
        </dgm:presLayoutVars>
      </dgm:prSet>
      <dgm:spPr/>
    </dgm:pt>
    <dgm:pt modelId="{F7289FB5-8DB7-4630-9507-D8DC6C44DB04}" type="pres">
      <dgm:prSet presAssocID="{A2BC6B4A-16F3-4AFE-B1C0-6C6196237B06}" presName="ThreeNodes_2_text" presStyleLbl="node1" presStyleIdx="2" presStyleCnt="3">
        <dgm:presLayoutVars>
          <dgm:bulletEnabled val="1"/>
        </dgm:presLayoutVars>
      </dgm:prSet>
      <dgm:spPr/>
    </dgm:pt>
    <dgm:pt modelId="{C97DF88C-9B89-4DB1-BED0-B22BC537F285}" type="pres">
      <dgm:prSet presAssocID="{A2BC6B4A-16F3-4AFE-B1C0-6C6196237B06}" presName="ThreeNodes_3_text" presStyleLbl="node1" presStyleIdx="2" presStyleCnt="3">
        <dgm:presLayoutVars>
          <dgm:bulletEnabled val="1"/>
        </dgm:presLayoutVars>
      </dgm:prSet>
      <dgm:spPr/>
    </dgm:pt>
  </dgm:ptLst>
  <dgm:cxnLst>
    <dgm:cxn modelId="{4801E1A4-A815-47ED-AA78-B15DDF4B6E1C}" type="presOf" srcId="{FDB176DF-9586-44BD-BEA7-833E2C190F16}" destId="{F03F2247-435D-4E45-8E07-DBEC8D8D8797}" srcOrd="1" destOrd="0" presId="urn:microsoft.com/office/officeart/2005/8/layout/vProcess5"/>
    <dgm:cxn modelId="{7537D36D-DFE2-44BC-9C1C-56D9F0716836}" type="presOf" srcId="{2AEF251D-1FF9-4C2A-A8CC-CA6928C70073}" destId="{F7289FB5-8DB7-4630-9507-D8DC6C44DB04}" srcOrd="1" destOrd="0" presId="urn:microsoft.com/office/officeart/2005/8/layout/vProcess5"/>
    <dgm:cxn modelId="{61F58194-F0F4-4414-8249-90666E1858F4}" type="presOf" srcId="{FDB176DF-9586-44BD-BEA7-833E2C190F16}" destId="{B5971D79-BD0F-4B96-863F-B28E092BCE55}" srcOrd="0" destOrd="0" presId="urn:microsoft.com/office/officeart/2005/8/layout/vProcess5"/>
    <dgm:cxn modelId="{628936EB-5E24-4A09-B28F-16A9C9C59DA5}" srcId="{A2BC6B4A-16F3-4AFE-B1C0-6C6196237B06}" destId="{FDB176DF-9586-44BD-BEA7-833E2C190F16}" srcOrd="0" destOrd="0" parTransId="{DB2098E8-AB24-4123-B076-D1D66708A647}" sibTransId="{150CE059-2FBA-4C95-B13E-95A69DDADAF7}"/>
    <dgm:cxn modelId="{3AA19E49-1D7C-400B-BBB2-B061E2574052}" type="presOf" srcId="{2AEF251D-1FF9-4C2A-A8CC-CA6928C70073}" destId="{D0691AC9-1A31-4E9C-BACF-6848BE46CA12}" srcOrd="0" destOrd="0" presId="urn:microsoft.com/office/officeart/2005/8/layout/vProcess5"/>
    <dgm:cxn modelId="{84F0FFC7-BB3B-451C-82B6-96B978B3AB5C}" type="presOf" srcId="{150CE059-2FBA-4C95-B13E-95A69DDADAF7}" destId="{F124D076-72FB-48BA-A377-66488D6FFE9E}" srcOrd="0" destOrd="0" presId="urn:microsoft.com/office/officeart/2005/8/layout/vProcess5"/>
    <dgm:cxn modelId="{A5017519-7FE9-4CAB-8A56-7E2F787D7547}" srcId="{A2BC6B4A-16F3-4AFE-B1C0-6C6196237B06}" destId="{2AEF251D-1FF9-4C2A-A8CC-CA6928C70073}" srcOrd="1" destOrd="0" parTransId="{8BEDAA42-EED4-4C7E-8C2F-A6C9BCAF7293}" sibTransId="{087F19B6-736B-4449-A695-69FF14423DB9}"/>
    <dgm:cxn modelId="{3844BF6F-7263-4868-9C85-CC07B5674597}" type="presOf" srcId="{53D0BEF5-7C56-4BC6-A1A8-4850FAD33773}" destId="{C97DF88C-9B89-4DB1-BED0-B22BC537F285}" srcOrd="1" destOrd="0" presId="urn:microsoft.com/office/officeart/2005/8/layout/vProcess5"/>
    <dgm:cxn modelId="{2C862890-33F6-4DF6-A42C-F7D167699CE8}" type="presOf" srcId="{087F19B6-736B-4449-A695-69FF14423DB9}" destId="{C05D4D9A-85C0-4B36-92BB-B6B90385ACDB}" srcOrd="0" destOrd="0" presId="urn:microsoft.com/office/officeart/2005/8/layout/vProcess5"/>
    <dgm:cxn modelId="{CEADC48A-0E58-414D-853E-1F71213F56AD}" type="presOf" srcId="{53D0BEF5-7C56-4BC6-A1A8-4850FAD33773}" destId="{022767FD-DE5B-4377-8A91-C3CF6581D3A4}" srcOrd="0" destOrd="0" presId="urn:microsoft.com/office/officeart/2005/8/layout/vProcess5"/>
    <dgm:cxn modelId="{975214E4-096C-4968-841B-9DF1DD6ADCB3}" type="presOf" srcId="{A2BC6B4A-16F3-4AFE-B1C0-6C6196237B06}" destId="{CA32BD4B-8778-4C25-92F3-B2BE3797DEA8}" srcOrd="0" destOrd="0" presId="urn:microsoft.com/office/officeart/2005/8/layout/vProcess5"/>
    <dgm:cxn modelId="{5C846036-7A8A-4A3D-9E13-AE174648748E}" srcId="{A2BC6B4A-16F3-4AFE-B1C0-6C6196237B06}" destId="{53D0BEF5-7C56-4BC6-A1A8-4850FAD33773}" srcOrd="2" destOrd="0" parTransId="{2E940B83-4D4E-401F-94D8-C720D295DB46}" sibTransId="{94D04074-221C-4E1B-98CE-C3BF9B928F07}"/>
    <dgm:cxn modelId="{5CBD77C5-6073-4A79-B194-D3B10F80EEB4}" type="presParOf" srcId="{CA32BD4B-8778-4C25-92F3-B2BE3797DEA8}" destId="{39F96DBE-05B0-47B2-A68B-C44CA5EB265A}" srcOrd="0" destOrd="0" presId="urn:microsoft.com/office/officeart/2005/8/layout/vProcess5"/>
    <dgm:cxn modelId="{7DEA4E2D-1322-45C2-AA76-64A659E339B5}" type="presParOf" srcId="{CA32BD4B-8778-4C25-92F3-B2BE3797DEA8}" destId="{B5971D79-BD0F-4B96-863F-B28E092BCE55}" srcOrd="1" destOrd="0" presId="urn:microsoft.com/office/officeart/2005/8/layout/vProcess5"/>
    <dgm:cxn modelId="{B6DF7BF7-27FA-4F4E-8824-DF4E7AF0D2C9}" type="presParOf" srcId="{CA32BD4B-8778-4C25-92F3-B2BE3797DEA8}" destId="{D0691AC9-1A31-4E9C-BACF-6848BE46CA12}" srcOrd="2" destOrd="0" presId="urn:microsoft.com/office/officeart/2005/8/layout/vProcess5"/>
    <dgm:cxn modelId="{1D34E040-943F-4CCD-99D3-27FE7C85CB47}" type="presParOf" srcId="{CA32BD4B-8778-4C25-92F3-B2BE3797DEA8}" destId="{022767FD-DE5B-4377-8A91-C3CF6581D3A4}" srcOrd="3" destOrd="0" presId="urn:microsoft.com/office/officeart/2005/8/layout/vProcess5"/>
    <dgm:cxn modelId="{24952662-F13F-479F-84A5-2FC58FA74320}" type="presParOf" srcId="{CA32BD4B-8778-4C25-92F3-B2BE3797DEA8}" destId="{F124D076-72FB-48BA-A377-66488D6FFE9E}" srcOrd="4" destOrd="0" presId="urn:microsoft.com/office/officeart/2005/8/layout/vProcess5"/>
    <dgm:cxn modelId="{9C6BDBD5-8A65-4C22-8E79-85A71BF92558}" type="presParOf" srcId="{CA32BD4B-8778-4C25-92F3-B2BE3797DEA8}" destId="{C05D4D9A-85C0-4B36-92BB-B6B90385ACDB}" srcOrd="5" destOrd="0" presId="urn:microsoft.com/office/officeart/2005/8/layout/vProcess5"/>
    <dgm:cxn modelId="{9E92AED6-E2B9-4639-AEB2-86118345E782}" type="presParOf" srcId="{CA32BD4B-8778-4C25-92F3-B2BE3797DEA8}" destId="{F03F2247-435D-4E45-8E07-DBEC8D8D8797}" srcOrd="6" destOrd="0" presId="urn:microsoft.com/office/officeart/2005/8/layout/vProcess5"/>
    <dgm:cxn modelId="{B7CA68F5-1330-47C4-A624-B6628B1EF611}" type="presParOf" srcId="{CA32BD4B-8778-4C25-92F3-B2BE3797DEA8}" destId="{F7289FB5-8DB7-4630-9507-D8DC6C44DB04}" srcOrd="7" destOrd="0" presId="urn:microsoft.com/office/officeart/2005/8/layout/vProcess5"/>
    <dgm:cxn modelId="{D26CF706-B22C-481B-B7A0-05A727A2C527}" type="presParOf" srcId="{CA32BD4B-8778-4C25-92F3-B2BE3797DEA8}" destId="{C97DF88C-9B89-4DB1-BED0-B22BC537F285}" srcOrd="8" destOrd="0" presId="urn:microsoft.com/office/officeart/2005/8/layout/vProcess5"/>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F0D554E-BF76-4EF2-B5F7-AF0FF2857D89}">
      <dsp:nvSpPr>
        <dsp:cNvPr id="0" name=""/>
        <dsp:cNvSpPr/>
      </dsp:nvSpPr>
      <dsp:spPr>
        <a:xfrm rot="5400000">
          <a:off x="-222646" y="223826"/>
          <a:ext cx="1484312" cy="1039018"/>
        </a:xfrm>
        <a:prstGeom prst="chevron">
          <a:avLst/>
        </a:prstGeom>
        <a:solidFill>
          <a:schemeClr val="tx1">
            <a:lumMod val="75000"/>
            <a:lumOff val="2500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415" tIns="18415" rIns="18415" bIns="18415" numCol="1" spcCol="1270" anchor="ctr" anchorCtr="0">
          <a:noAutofit/>
        </a:bodyPr>
        <a:lstStyle/>
        <a:p>
          <a:pPr marL="0" lvl="0" indent="0" algn="ctr" defTabSz="1289050">
            <a:lnSpc>
              <a:spcPct val="90000"/>
            </a:lnSpc>
            <a:spcBef>
              <a:spcPct val="0"/>
            </a:spcBef>
            <a:spcAft>
              <a:spcPct val="35000"/>
            </a:spcAft>
            <a:buNone/>
          </a:pPr>
          <a:r>
            <a:rPr lang="en-US" altLang="zh-CN" sz="2900" kern="1200" dirty="0"/>
            <a:t>x</a:t>
          </a:r>
          <a:endParaRPr lang="zh-CN" altLang="en-US" sz="2900" kern="1200" dirty="0"/>
        </a:p>
      </dsp:txBody>
      <dsp:txXfrm rot="-5400000">
        <a:off x="1" y="520688"/>
        <a:ext cx="1039018" cy="445294"/>
      </dsp:txXfrm>
    </dsp:sp>
    <dsp:sp modelId="{4FA4DBB1-E2DA-46AB-9D6E-25E96F86A10C}">
      <dsp:nvSpPr>
        <dsp:cNvPr id="0" name=""/>
        <dsp:cNvSpPr/>
      </dsp:nvSpPr>
      <dsp:spPr>
        <a:xfrm rot="5400000">
          <a:off x="3085107" y="-2031054"/>
          <a:ext cx="964803" cy="5056981"/>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4912" tIns="16510" rIns="16510" bIns="16510" numCol="1" spcCol="1270" anchor="ctr" anchorCtr="0">
          <a:noAutofit/>
        </a:bodyPr>
        <a:lstStyle/>
        <a:p>
          <a:pPr marL="228600" lvl="1" indent="-228600" algn="l" defTabSz="1155700">
            <a:lnSpc>
              <a:spcPct val="90000"/>
            </a:lnSpc>
            <a:spcBef>
              <a:spcPct val="0"/>
            </a:spcBef>
            <a:spcAft>
              <a:spcPct val="15000"/>
            </a:spcAft>
            <a:buChar char="•"/>
          </a:pPr>
          <a:r>
            <a:rPr lang="zh-CN" altLang="en-US" sz="2600" kern="1200" dirty="0"/>
            <a:t>输入</a:t>
          </a:r>
        </a:p>
      </dsp:txBody>
      <dsp:txXfrm rot="-5400000">
        <a:off x="1039018" y="62133"/>
        <a:ext cx="5009883" cy="870607"/>
      </dsp:txXfrm>
    </dsp:sp>
    <dsp:sp modelId="{C8A09A95-1E8B-4369-9002-1F5C2C2CC2EE}">
      <dsp:nvSpPr>
        <dsp:cNvPr id="0" name=""/>
        <dsp:cNvSpPr/>
      </dsp:nvSpPr>
      <dsp:spPr>
        <a:xfrm rot="5400000">
          <a:off x="-222646" y="1512490"/>
          <a:ext cx="1484312" cy="1039018"/>
        </a:xfrm>
        <a:prstGeom prst="chevron">
          <a:avLst/>
        </a:prstGeom>
        <a:solidFill>
          <a:schemeClr val="tx1">
            <a:lumMod val="75000"/>
            <a:lumOff val="2500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415" tIns="18415" rIns="18415" bIns="18415" numCol="1" spcCol="1270" anchor="ctr" anchorCtr="0">
          <a:noAutofit/>
        </a:bodyPr>
        <a:lstStyle/>
        <a:p>
          <a:pPr marL="0" lvl="0" indent="0" algn="ctr" defTabSz="1289050">
            <a:lnSpc>
              <a:spcPct val="90000"/>
            </a:lnSpc>
            <a:spcBef>
              <a:spcPct val="0"/>
            </a:spcBef>
            <a:spcAft>
              <a:spcPct val="35000"/>
            </a:spcAft>
            <a:buNone/>
          </a:pPr>
          <a:r>
            <a:rPr lang="en-US" altLang="zh-CN" sz="2900" kern="1200" dirty="0"/>
            <a:t>f( )</a:t>
          </a:r>
          <a:endParaRPr lang="zh-CN" altLang="en-US" sz="2900" kern="1200" dirty="0"/>
        </a:p>
      </dsp:txBody>
      <dsp:txXfrm rot="-5400000">
        <a:off x="1" y="1809352"/>
        <a:ext cx="1039018" cy="445294"/>
      </dsp:txXfrm>
    </dsp:sp>
    <dsp:sp modelId="{E45AF279-B829-402A-9DA6-379086B1F208}">
      <dsp:nvSpPr>
        <dsp:cNvPr id="0" name=""/>
        <dsp:cNvSpPr/>
      </dsp:nvSpPr>
      <dsp:spPr>
        <a:xfrm rot="5400000">
          <a:off x="3085107" y="-756245"/>
          <a:ext cx="964803" cy="5056981"/>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4912" tIns="16510" rIns="16510" bIns="16510" numCol="1" spcCol="1270" anchor="ctr" anchorCtr="0">
          <a:noAutofit/>
        </a:bodyPr>
        <a:lstStyle/>
        <a:p>
          <a:pPr marL="228600" lvl="1" indent="-228600" algn="l" defTabSz="1155700">
            <a:lnSpc>
              <a:spcPct val="90000"/>
            </a:lnSpc>
            <a:spcBef>
              <a:spcPct val="0"/>
            </a:spcBef>
            <a:spcAft>
              <a:spcPct val="15000"/>
            </a:spcAft>
            <a:buChar char="•"/>
          </a:pPr>
          <a:r>
            <a:rPr lang="en-US" sz="2600" b="0" i="0" kern="1200" dirty="0"/>
            <a:t>function</a:t>
          </a:r>
          <a:endParaRPr lang="zh-CN" altLang="en-US" sz="2600" kern="1200" dirty="0"/>
        </a:p>
        <a:p>
          <a:pPr marL="228600" lvl="1" indent="-228600" algn="l" defTabSz="1155700">
            <a:lnSpc>
              <a:spcPct val="90000"/>
            </a:lnSpc>
            <a:spcBef>
              <a:spcPct val="0"/>
            </a:spcBef>
            <a:spcAft>
              <a:spcPct val="15000"/>
            </a:spcAft>
            <a:buChar char="•"/>
          </a:pPr>
          <a:r>
            <a:rPr lang="zh-CN" altLang="en-US" sz="2600" kern="1200" dirty="0"/>
            <a:t>用来进行运算 </a:t>
          </a:r>
          <a:r>
            <a:rPr lang="en-US" altLang="zh-CN" sz="2600" kern="1200" dirty="0" err="1"/>
            <a:t>sinx</a:t>
          </a:r>
          <a:r>
            <a:rPr lang="en-US" altLang="zh-CN" sz="2600" kern="1200" dirty="0"/>
            <a:t>+</a:t>
          </a:r>
          <a:r>
            <a:rPr lang="zh-CN" altLang="en-US" sz="2600" kern="1200" dirty="0"/>
            <a:t> </a:t>
          </a:r>
          <a14:m xmlns:a14="http://schemas.microsoft.com/office/drawing/2010/main">
            <m:oMath xmlns:m="http://schemas.openxmlformats.org/officeDocument/2006/math">
              <m:sSup>
                <m:sSupPr>
                  <m:ctrlPr>
                    <a:rPr lang="en-US" altLang="zh-CN" sz="2600" i="1" kern="1200" smtClean="0">
                      <a:latin typeface="Cambria Math" panose="02040503050406030204" pitchFamily="18" charset="0"/>
                    </a:rPr>
                  </m:ctrlPr>
                </m:sSupPr>
                <m:e>
                  <m:r>
                    <a:rPr lang="en-US" altLang="zh-CN" sz="2600" i="1" kern="1200" smtClean="0">
                      <a:latin typeface="Cambria Math" panose="02040503050406030204" pitchFamily="18" charset="0"/>
                    </a:rPr>
                    <m:t>𝑒</m:t>
                  </m:r>
                </m:e>
                <m:sup>
                  <m:r>
                    <a:rPr lang="en-US" altLang="zh-CN" sz="2600" i="1" kern="1200" smtClean="0">
                      <a:latin typeface="Cambria Math" panose="02040503050406030204" pitchFamily="18" charset="0"/>
                    </a:rPr>
                    <m:t>𝑥</m:t>
                  </m:r>
                </m:sup>
              </m:sSup>
            </m:oMath>
          </a14:m>
          <a:r>
            <a:rPr lang="en-US" altLang="zh-CN" sz="2600" kern="1200" dirty="0"/>
            <a:t>@!#$~</a:t>
          </a:r>
          <a:endParaRPr lang="zh-CN" altLang="en-US" sz="2600" kern="1200" dirty="0"/>
        </a:p>
      </dsp:txBody>
      <dsp:txXfrm rot="-5400000">
        <a:off x="1039018" y="1336942"/>
        <a:ext cx="5009883" cy="870607"/>
      </dsp:txXfrm>
    </dsp:sp>
    <dsp:sp modelId="{B6EA4BC0-B315-49A2-8D1B-92E69EC8C3D6}">
      <dsp:nvSpPr>
        <dsp:cNvPr id="0" name=""/>
        <dsp:cNvSpPr/>
      </dsp:nvSpPr>
      <dsp:spPr>
        <a:xfrm rot="5400000">
          <a:off x="-222646" y="2801154"/>
          <a:ext cx="1484312" cy="1039018"/>
        </a:xfrm>
        <a:prstGeom prst="chevron">
          <a:avLst/>
        </a:prstGeom>
        <a:solidFill>
          <a:schemeClr val="tx1">
            <a:lumMod val="75000"/>
            <a:lumOff val="2500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415" tIns="18415" rIns="18415" bIns="18415" numCol="1" spcCol="1270" anchor="ctr" anchorCtr="0">
          <a:noAutofit/>
        </a:bodyPr>
        <a:lstStyle/>
        <a:p>
          <a:pPr marL="0" lvl="0" indent="0" algn="ctr" defTabSz="1289050">
            <a:lnSpc>
              <a:spcPct val="90000"/>
            </a:lnSpc>
            <a:spcBef>
              <a:spcPct val="0"/>
            </a:spcBef>
            <a:spcAft>
              <a:spcPct val="35000"/>
            </a:spcAft>
            <a:buNone/>
          </a:pPr>
          <a:r>
            <a:rPr lang="en-US" altLang="zh-CN" sz="2900" kern="1200" dirty="0"/>
            <a:t>y</a:t>
          </a:r>
          <a:endParaRPr lang="zh-CN" altLang="en-US" sz="2900" kern="1200" dirty="0"/>
        </a:p>
      </dsp:txBody>
      <dsp:txXfrm rot="-5400000">
        <a:off x="1" y="3098016"/>
        <a:ext cx="1039018" cy="445294"/>
      </dsp:txXfrm>
    </dsp:sp>
    <dsp:sp modelId="{89563D51-D28B-4089-9C25-96F7DF3D00A8}">
      <dsp:nvSpPr>
        <dsp:cNvPr id="0" name=""/>
        <dsp:cNvSpPr/>
      </dsp:nvSpPr>
      <dsp:spPr>
        <a:xfrm rot="5400000">
          <a:off x="3085107" y="532418"/>
          <a:ext cx="964803" cy="5056981"/>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4912" tIns="16510" rIns="16510" bIns="16510" numCol="1" spcCol="1270" anchor="ctr" anchorCtr="0">
          <a:noAutofit/>
        </a:bodyPr>
        <a:lstStyle/>
        <a:p>
          <a:pPr marL="228600" lvl="1" indent="-228600" algn="l" defTabSz="1155700">
            <a:lnSpc>
              <a:spcPct val="90000"/>
            </a:lnSpc>
            <a:spcBef>
              <a:spcPct val="0"/>
            </a:spcBef>
            <a:spcAft>
              <a:spcPct val="15000"/>
            </a:spcAft>
            <a:buChar char="•"/>
          </a:pPr>
          <a:r>
            <a:rPr lang="zh-CN" altLang="en-US" sz="2600" kern="1200" dirty="0"/>
            <a:t>输出</a:t>
          </a:r>
        </a:p>
      </dsp:txBody>
      <dsp:txXfrm rot="-5400000">
        <a:off x="1039018" y="2625605"/>
        <a:ext cx="5009883" cy="87060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971D79-BD0F-4B96-863F-B28E092BCE55}">
      <dsp:nvSpPr>
        <dsp:cNvPr id="0" name=""/>
        <dsp:cNvSpPr/>
      </dsp:nvSpPr>
      <dsp:spPr>
        <a:xfrm>
          <a:off x="0" y="0"/>
          <a:ext cx="3900864" cy="1216324"/>
        </a:xfrm>
        <a:prstGeom prst="roundRect">
          <a:avLst>
            <a:gd name="adj" fmla="val 10000"/>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zh-CN" altLang="en-US" sz="2900" kern="1200" dirty="0"/>
            <a:t>声明</a:t>
          </a:r>
        </a:p>
      </dsp:txBody>
      <dsp:txXfrm>
        <a:off x="35625" y="35625"/>
        <a:ext cx="2588355" cy="1145074"/>
      </dsp:txXfrm>
    </dsp:sp>
    <dsp:sp modelId="{D0691AC9-1A31-4E9C-BACF-6848BE46CA12}">
      <dsp:nvSpPr>
        <dsp:cNvPr id="0" name=""/>
        <dsp:cNvSpPr/>
      </dsp:nvSpPr>
      <dsp:spPr>
        <a:xfrm>
          <a:off x="344193" y="1419045"/>
          <a:ext cx="3900864" cy="1216324"/>
        </a:xfrm>
        <a:prstGeom prst="roundRect">
          <a:avLst>
            <a:gd name="adj" fmla="val 10000"/>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zh-CN" altLang="en-US" sz="2900" kern="1200" dirty="0"/>
            <a:t>定义（一般和上一步在一起）</a:t>
          </a:r>
        </a:p>
      </dsp:txBody>
      <dsp:txXfrm>
        <a:off x="379818" y="1454670"/>
        <a:ext cx="2694809" cy="1145074"/>
      </dsp:txXfrm>
    </dsp:sp>
    <dsp:sp modelId="{022767FD-DE5B-4377-8A91-C3CF6581D3A4}">
      <dsp:nvSpPr>
        <dsp:cNvPr id="0" name=""/>
        <dsp:cNvSpPr/>
      </dsp:nvSpPr>
      <dsp:spPr>
        <a:xfrm>
          <a:off x="688387" y="2838090"/>
          <a:ext cx="3900864" cy="1216324"/>
        </a:xfrm>
        <a:prstGeom prst="roundRect">
          <a:avLst>
            <a:gd name="adj" fmla="val 10000"/>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zh-CN" altLang="en-US" sz="2900" kern="1200" dirty="0"/>
            <a:t>调用</a:t>
          </a:r>
        </a:p>
      </dsp:txBody>
      <dsp:txXfrm>
        <a:off x="724012" y="2873715"/>
        <a:ext cx="2694809" cy="1145074"/>
      </dsp:txXfrm>
    </dsp:sp>
    <dsp:sp modelId="{F124D076-72FB-48BA-A377-66488D6FFE9E}">
      <dsp:nvSpPr>
        <dsp:cNvPr id="0" name=""/>
        <dsp:cNvSpPr/>
      </dsp:nvSpPr>
      <dsp:spPr>
        <a:xfrm>
          <a:off x="3110253" y="922379"/>
          <a:ext cx="790610" cy="790610"/>
        </a:xfrm>
        <a:prstGeom prst="downArrow">
          <a:avLst>
            <a:gd name="adj1" fmla="val 55000"/>
            <a:gd name="adj2" fmla="val 45000"/>
          </a:avLst>
        </a:prstGeom>
        <a:solidFill>
          <a:schemeClr val="accent3">
            <a:alpha val="90000"/>
            <a:tint val="40000"/>
            <a:hueOff val="0"/>
            <a:satOff val="0"/>
            <a:lumOff val="0"/>
            <a:alphaOff val="0"/>
          </a:schemeClr>
        </a:solidFill>
        <a:ln w="6350" cap="flat" cmpd="sng" algn="ctr">
          <a:solidFill>
            <a:schemeClr val="accent3">
              <a:alpha val="90000"/>
              <a:tint val="4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zh-CN" altLang="en-US" sz="3600" kern="1200"/>
        </a:p>
      </dsp:txBody>
      <dsp:txXfrm>
        <a:off x="3288140" y="922379"/>
        <a:ext cx="434836" cy="594934"/>
      </dsp:txXfrm>
    </dsp:sp>
    <dsp:sp modelId="{C05D4D9A-85C0-4B36-92BB-B6B90385ACDB}">
      <dsp:nvSpPr>
        <dsp:cNvPr id="0" name=""/>
        <dsp:cNvSpPr/>
      </dsp:nvSpPr>
      <dsp:spPr>
        <a:xfrm>
          <a:off x="3454447" y="2333315"/>
          <a:ext cx="790610" cy="790610"/>
        </a:xfrm>
        <a:prstGeom prst="downArrow">
          <a:avLst>
            <a:gd name="adj1" fmla="val 55000"/>
            <a:gd name="adj2" fmla="val 45000"/>
          </a:avLst>
        </a:prstGeom>
        <a:solidFill>
          <a:schemeClr val="accent3">
            <a:alpha val="90000"/>
            <a:tint val="40000"/>
            <a:hueOff val="0"/>
            <a:satOff val="0"/>
            <a:lumOff val="0"/>
            <a:alphaOff val="0"/>
          </a:schemeClr>
        </a:solidFill>
        <a:ln w="6350" cap="flat" cmpd="sng" algn="ctr">
          <a:solidFill>
            <a:schemeClr val="accent3">
              <a:alpha val="90000"/>
              <a:tint val="4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zh-CN" altLang="en-US" sz="3600" kern="1200"/>
        </a:p>
      </dsp:txBody>
      <dsp:txXfrm>
        <a:off x="3632334" y="2333315"/>
        <a:ext cx="434836" cy="594934"/>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8152ECC-CEF7-444A-B101-4D36C0AAB353}" type="datetimeFigureOut">
              <a:rPr lang="zh-CN" altLang="en-US" smtClean="0"/>
              <a:t>2016/10/28 Friday</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FFF915F-78FD-48FC-917E-95A473C5BC6E}" type="slidenum">
              <a:rPr lang="zh-CN" altLang="en-US" smtClean="0"/>
              <a:t>‹#›</a:t>
            </a:fld>
            <a:endParaRPr lang="zh-CN" altLang="en-US"/>
          </a:p>
        </p:txBody>
      </p:sp>
    </p:spTree>
    <p:extLst>
      <p:ext uri="{BB962C8B-B14F-4D97-AF65-F5344CB8AC3E}">
        <p14:creationId xmlns:p14="http://schemas.microsoft.com/office/powerpoint/2010/main" val="4690579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p:cNvSpPr>
            <a:spLocks noGrp="1" noChangeArrowheads="1"/>
          </p:cNvSpPr>
          <p:nvPr>
            <p:ph type="sldNum" sz="quarter" idx="5"/>
          </p:nvPr>
        </p:nvSpPr>
        <p:spPr>
          <a:noFill/>
        </p:spPr>
        <p:txBody>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fld id="{95348410-F216-4158-B128-5B6B45171167}" type="slidenum">
              <a:rPr lang="en-US" altLang="zh-CN" b="0">
                <a:latin typeface="Times New Roman" panose="02020603050405020304" pitchFamily="18" charset="0"/>
              </a:rPr>
              <a:pPr/>
              <a:t>7</a:t>
            </a:fld>
            <a:endParaRPr lang="en-US" altLang="zh-CN" b="0">
              <a:latin typeface="Times New Roman" panose="02020603050405020304" pitchFamily="18" charset="0"/>
            </a:endParaRPr>
          </a:p>
        </p:txBody>
      </p:sp>
      <p:sp>
        <p:nvSpPr>
          <p:cNvPr id="6147" name="Rectangle 2"/>
          <p:cNvSpPr>
            <a:spLocks noGrp="1" noRot="1" noChangeAspect="1" noChangeArrowheads="1" noTextEdit="1"/>
          </p:cNvSpPr>
          <p:nvPr>
            <p:ph type="sldImg"/>
          </p:nvPr>
        </p:nvSpPr>
        <p:spPr>
          <a:ln/>
        </p:spPr>
      </p:sp>
      <p:sp>
        <p:nvSpPr>
          <p:cNvPr id="6148" name="Rectangle 3"/>
          <p:cNvSpPr>
            <a:spLocks noGrp="1" noChangeArrowheads="1"/>
          </p:cNvSpPr>
          <p:nvPr>
            <p:ph type="body" idx="1"/>
          </p:nvPr>
        </p:nvSpPr>
        <p:spPr>
          <a:noFill/>
        </p:spPr>
        <p:txBody>
          <a:bodyPr/>
          <a:lstStyle/>
          <a:p>
            <a:pPr eaLnBrk="1" hangingPunct="1"/>
            <a:r>
              <a:rPr lang="zh-CN" altLang="en-US"/>
              <a:t>使每一个模块成为相对独立、功能单一、结构清晰、接口简单、容易理解的程序</a:t>
            </a:r>
          </a:p>
          <a:p>
            <a:pPr eaLnBrk="1" hangingPunct="1"/>
            <a:r>
              <a:rPr lang="zh-CN" altLang="en-US"/>
              <a:t>每个模块可以独立设计算法，单独编写和测试</a:t>
            </a:r>
          </a:p>
          <a:p>
            <a:pPr eaLnBrk="1" hangingPunct="1"/>
            <a:r>
              <a:rPr lang="zh-CN" altLang="en-US"/>
              <a:t>一个模块中的错误不易扩散和蔓延到其它模块，</a:t>
            </a:r>
          </a:p>
          <a:p>
            <a:pPr eaLnBrk="1" hangingPunct="1"/>
            <a:r>
              <a:rPr lang="zh-CN" altLang="en-US"/>
              <a:t>众人可同时进行集体性开发</a:t>
            </a:r>
          </a:p>
          <a:p>
            <a:pPr eaLnBrk="1" hangingPunct="1"/>
            <a:r>
              <a:rPr lang="zh-CN" altLang="en-US"/>
              <a:t>软件具有模块结构，软件开发工作如同搭积木，一个模块可以在不同程序中多次使用</a:t>
            </a:r>
          </a:p>
        </p:txBody>
      </p:sp>
    </p:spTree>
    <p:extLst>
      <p:ext uri="{BB962C8B-B14F-4D97-AF65-F5344CB8AC3E}">
        <p14:creationId xmlns:p14="http://schemas.microsoft.com/office/powerpoint/2010/main" val="2218039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FFF915F-78FD-48FC-917E-95A473C5BC6E}" type="slidenum">
              <a:rPr lang="zh-CN" altLang="en-US" smtClean="0"/>
              <a:t>18</a:t>
            </a:fld>
            <a:endParaRPr lang="zh-CN" altLang="en-US"/>
          </a:p>
        </p:txBody>
      </p:sp>
    </p:spTree>
    <p:extLst>
      <p:ext uri="{BB962C8B-B14F-4D97-AF65-F5344CB8AC3E}">
        <p14:creationId xmlns:p14="http://schemas.microsoft.com/office/powerpoint/2010/main" val="27849063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endParaRPr lang="en-US" dirty="0"/>
          </a:p>
        </p:txBody>
      </p:sp>
      <p:sp>
        <p:nvSpPr>
          <p:cNvPr id="4" name="Date Placeholder 3"/>
          <p:cNvSpPr>
            <a:spLocks noGrp="1"/>
          </p:cNvSpPr>
          <p:nvPr>
            <p:ph type="dt" sz="half" idx="10"/>
          </p:nvPr>
        </p:nvSpPr>
        <p:spPr/>
        <p:txBody>
          <a:bodyPr/>
          <a:lstStyle/>
          <a:p>
            <a:fld id="{C54D1459-3AE3-44A4-A6AA-C35201235DA8}" type="datetimeFigureOut">
              <a:rPr lang="zh-CN" altLang="en-US" smtClean="0"/>
              <a:t>2016/10/28 Friday</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2948EB3F-5ABE-44A0-AD0F-EAEB9076F44E}" type="slidenum">
              <a:rPr lang="zh-CN" altLang="en-US" smtClean="0"/>
              <a:t>‹#›</a:t>
            </a:fld>
            <a:endParaRPr lang="zh-CN" altLang="en-US"/>
          </a:p>
        </p:txBody>
      </p:sp>
    </p:spTree>
    <p:extLst>
      <p:ext uri="{BB962C8B-B14F-4D97-AF65-F5344CB8AC3E}">
        <p14:creationId xmlns:p14="http://schemas.microsoft.com/office/powerpoint/2010/main" val="18859459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C54D1459-3AE3-44A4-A6AA-C35201235DA8}" type="datetimeFigureOut">
              <a:rPr lang="zh-CN" altLang="en-US" smtClean="0"/>
              <a:t>2016/10/28 Friday</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2948EB3F-5ABE-44A0-AD0F-EAEB9076F44E}" type="slidenum">
              <a:rPr lang="zh-CN" altLang="en-US" smtClean="0"/>
              <a:t>‹#›</a:t>
            </a:fld>
            <a:endParaRPr lang="zh-CN" altLang="en-US"/>
          </a:p>
        </p:txBody>
      </p:sp>
    </p:spTree>
    <p:extLst>
      <p:ext uri="{BB962C8B-B14F-4D97-AF65-F5344CB8AC3E}">
        <p14:creationId xmlns:p14="http://schemas.microsoft.com/office/powerpoint/2010/main" val="19218853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C54D1459-3AE3-44A4-A6AA-C35201235DA8}" type="datetimeFigureOut">
              <a:rPr lang="zh-CN" altLang="en-US" smtClean="0"/>
              <a:t>2016/10/28 Friday</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2948EB3F-5ABE-44A0-AD0F-EAEB9076F44E}" type="slidenum">
              <a:rPr lang="zh-CN" altLang="en-US" smtClean="0"/>
              <a:t>‹#›</a:t>
            </a:fld>
            <a:endParaRPr lang="zh-CN" altLang="en-US"/>
          </a:p>
        </p:txBody>
      </p:sp>
    </p:spTree>
    <p:extLst>
      <p:ext uri="{BB962C8B-B14F-4D97-AF65-F5344CB8AC3E}">
        <p14:creationId xmlns:p14="http://schemas.microsoft.com/office/powerpoint/2010/main" val="3952346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C54D1459-3AE3-44A4-A6AA-C35201235DA8}" type="datetimeFigureOut">
              <a:rPr lang="zh-CN" altLang="en-US" smtClean="0"/>
              <a:t>2016/10/28 Friday</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2948EB3F-5ABE-44A0-AD0F-EAEB9076F44E}" type="slidenum">
              <a:rPr lang="zh-CN" altLang="en-US" smtClean="0"/>
              <a:t>‹#›</a:t>
            </a:fld>
            <a:endParaRPr lang="zh-CN" altLang="en-US"/>
          </a:p>
        </p:txBody>
      </p:sp>
    </p:spTree>
    <p:extLst>
      <p:ext uri="{BB962C8B-B14F-4D97-AF65-F5344CB8AC3E}">
        <p14:creationId xmlns:p14="http://schemas.microsoft.com/office/powerpoint/2010/main" val="12926410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CN" altLang="en-US" dirty="0"/>
              <a:t>单击此处编辑母版标题样式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编辑母版文本样式</a:t>
            </a:r>
          </a:p>
        </p:txBody>
      </p:sp>
      <p:sp>
        <p:nvSpPr>
          <p:cNvPr id="4" name="Date Placeholder 3"/>
          <p:cNvSpPr>
            <a:spLocks noGrp="1"/>
          </p:cNvSpPr>
          <p:nvPr>
            <p:ph type="dt" sz="half" idx="10"/>
          </p:nvPr>
        </p:nvSpPr>
        <p:spPr/>
        <p:txBody>
          <a:bodyPr/>
          <a:lstStyle/>
          <a:p>
            <a:fld id="{C54D1459-3AE3-44A4-A6AA-C35201235DA8}" type="datetimeFigureOut">
              <a:rPr lang="zh-CN" altLang="en-US" smtClean="0"/>
              <a:t>2016/10/28 Friday</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2948EB3F-5ABE-44A0-AD0F-EAEB9076F44E}" type="slidenum">
              <a:rPr lang="zh-CN" altLang="en-US" smtClean="0"/>
              <a:t>‹#›</a:t>
            </a:fld>
            <a:endParaRPr lang="zh-CN" altLang="en-US"/>
          </a:p>
        </p:txBody>
      </p:sp>
    </p:spTree>
    <p:extLst>
      <p:ext uri="{BB962C8B-B14F-4D97-AF65-F5344CB8AC3E}">
        <p14:creationId xmlns:p14="http://schemas.microsoft.com/office/powerpoint/2010/main" val="35608106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C54D1459-3AE3-44A4-A6AA-C35201235DA8}" type="datetimeFigureOut">
              <a:rPr lang="zh-CN" altLang="en-US" smtClean="0"/>
              <a:t>2016/10/28 Friday</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2948EB3F-5ABE-44A0-AD0F-EAEB9076F44E}" type="slidenum">
              <a:rPr lang="zh-CN" altLang="en-US" smtClean="0"/>
              <a:t>‹#›</a:t>
            </a:fld>
            <a:endParaRPr lang="zh-CN" altLang="en-US"/>
          </a:p>
        </p:txBody>
      </p:sp>
    </p:spTree>
    <p:extLst>
      <p:ext uri="{BB962C8B-B14F-4D97-AF65-F5344CB8AC3E}">
        <p14:creationId xmlns:p14="http://schemas.microsoft.com/office/powerpoint/2010/main" val="10581477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dirty="0"/>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p:nvPr>
        </p:nvSpPr>
        <p:spPr>
          <a:xfrm>
            <a:off x="629842" y="2505075"/>
            <a:ext cx="3868340"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Content Placeholder 5"/>
          <p:cNvSpPr>
            <a:spLocks noGrp="1"/>
          </p:cNvSpPr>
          <p:nvPr>
            <p:ph sz="quarter" idx="4"/>
          </p:nvPr>
        </p:nvSpPr>
        <p:spPr>
          <a:xfrm>
            <a:off x="4629150" y="2505075"/>
            <a:ext cx="3887391"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C54D1459-3AE3-44A4-A6AA-C35201235DA8}" type="datetimeFigureOut">
              <a:rPr lang="zh-CN" altLang="en-US" smtClean="0"/>
              <a:t>2016/10/28 Friday</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2948EB3F-5ABE-44A0-AD0F-EAEB9076F44E}" type="slidenum">
              <a:rPr lang="zh-CN" altLang="en-US" smtClean="0"/>
              <a:t>‹#›</a:t>
            </a:fld>
            <a:endParaRPr lang="zh-CN" altLang="en-US"/>
          </a:p>
        </p:txBody>
      </p:sp>
    </p:spTree>
    <p:extLst>
      <p:ext uri="{BB962C8B-B14F-4D97-AF65-F5344CB8AC3E}">
        <p14:creationId xmlns:p14="http://schemas.microsoft.com/office/powerpoint/2010/main" val="13948095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C54D1459-3AE3-44A4-A6AA-C35201235DA8}" type="datetimeFigureOut">
              <a:rPr lang="zh-CN" altLang="en-US" smtClean="0"/>
              <a:t>2016/10/28 Friday</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2948EB3F-5ABE-44A0-AD0F-EAEB9076F44E}" type="slidenum">
              <a:rPr lang="zh-CN" altLang="en-US" smtClean="0"/>
              <a:t>‹#›</a:t>
            </a:fld>
            <a:endParaRPr lang="zh-CN" altLang="en-US"/>
          </a:p>
        </p:txBody>
      </p:sp>
    </p:spTree>
    <p:extLst>
      <p:ext uri="{BB962C8B-B14F-4D97-AF65-F5344CB8AC3E}">
        <p14:creationId xmlns:p14="http://schemas.microsoft.com/office/powerpoint/2010/main" val="17103606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54D1459-3AE3-44A4-A6AA-C35201235DA8}" type="datetimeFigureOut">
              <a:rPr lang="zh-CN" altLang="en-US" smtClean="0"/>
              <a:t>2016/10/28 Friday</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2948EB3F-5ABE-44A0-AD0F-EAEB9076F44E}" type="slidenum">
              <a:rPr lang="zh-CN" altLang="en-US" smtClean="0"/>
              <a:t>‹#›</a:t>
            </a:fld>
            <a:endParaRPr lang="zh-CN" altLang="en-US"/>
          </a:p>
        </p:txBody>
      </p:sp>
    </p:spTree>
    <p:extLst>
      <p:ext uri="{BB962C8B-B14F-4D97-AF65-F5344CB8AC3E}">
        <p14:creationId xmlns:p14="http://schemas.microsoft.com/office/powerpoint/2010/main" val="42404392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C54D1459-3AE3-44A4-A6AA-C35201235DA8}" type="datetimeFigureOut">
              <a:rPr lang="zh-CN" altLang="en-US" smtClean="0"/>
              <a:t>2016/10/28 Friday</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2948EB3F-5ABE-44A0-AD0F-EAEB9076F44E}" type="slidenum">
              <a:rPr lang="zh-CN" altLang="en-US" smtClean="0"/>
              <a:t>‹#›</a:t>
            </a:fld>
            <a:endParaRPr lang="zh-CN" altLang="en-US"/>
          </a:p>
        </p:txBody>
      </p:sp>
    </p:spTree>
    <p:extLst>
      <p:ext uri="{BB962C8B-B14F-4D97-AF65-F5344CB8AC3E}">
        <p14:creationId xmlns:p14="http://schemas.microsoft.com/office/powerpoint/2010/main" val="29052637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C54D1459-3AE3-44A4-A6AA-C35201235DA8}" type="datetimeFigureOut">
              <a:rPr lang="zh-CN" altLang="en-US" smtClean="0"/>
              <a:t>2016/10/28 Friday</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2948EB3F-5ABE-44A0-AD0F-EAEB9076F44E}" type="slidenum">
              <a:rPr lang="zh-CN" altLang="en-US" smtClean="0"/>
              <a:t>‹#›</a:t>
            </a:fld>
            <a:endParaRPr lang="zh-CN" altLang="en-US"/>
          </a:p>
        </p:txBody>
      </p:sp>
    </p:spTree>
    <p:extLst>
      <p:ext uri="{BB962C8B-B14F-4D97-AF65-F5344CB8AC3E}">
        <p14:creationId xmlns:p14="http://schemas.microsoft.com/office/powerpoint/2010/main" val="26057732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37000"/>
            <a:lum/>
          </a:blip>
          <a:srcRect/>
          <a:stretch>
            <a:fillRect l="-10000" r="-10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dirty="0"/>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54D1459-3AE3-44A4-A6AA-C35201235DA8}" type="datetimeFigureOut">
              <a:rPr lang="zh-CN" altLang="en-US" smtClean="0"/>
              <a:t>2016/10/28 Friday</a:t>
            </a:fld>
            <a:endParaRPr lang="zh-CN"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948EB3F-5ABE-44A0-AD0F-EAEB9076F44E}" type="slidenum">
              <a:rPr lang="zh-CN" altLang="en-US" smtClean="0"/>
              <a:t>‹#›</a:t>
            </a:fld>
            <a:endParaRPr lang="zh-CN" altLang="en-US"/>
          </a:p>
        </p:txBody>
      </p:sp>
    </p:spTree>
    <p:extLst>
      <p:ext uri="{BB962C8B-B14F-4D97-AF65-F5344CB8AC3E}">
        <p14:creationId xmlns:p14="http://schemas.microsoft.com/office/powerpoint/2010/main" val="3138851931"/>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914400" rtl="0" eaLnBrk="1" latinLnBrk="0" hangingPunct="1">
        <a:lnSpc>
          <a:spcPct val="90000"/>
        </a:lnSpc>
        <a:spcBef>
          <a:spcPct val="0"/>
        </a:spcBef>
        <a:buNone/>
        <a:defRPr sz="4400" kern="1200" baseline="0">
          <a:solidFill>
            <a:schemeClr val="tx1"/>
          </a:solidFill>
          <a:latin typeface="Consolas" panose="020B0609020204030204" pitchFamily="49" charset="0"/>
          <a:ea typeface="微软雅黑" panose="020B0503020204020204" pitchFamily="34"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baseline="0">
          <a:solidFill>
            <a:schemeClr val="tx1"/>
          </a:solidFill>
          <a:latin typeface="Consolas" panose="020B0609020204030204" pitchFamily="49" charset="0"/>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diagramLayout" Target="../diagrams/layout1.xml"/><Relationship Id="rId3" Type="http://schemas.openxmlformats.org/officeDocument/2006/relationships/diagramLayout" Target="../diagrams/layout1.xml"/><Relationship Id="rId7" Type="http://schemas.openxmlformats.org/officeDocument/2006/relationships/diagramData" Target="../diagrams/data2.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10" Type="http://schemas.openxmlformats.org/officeDocument/2006/relationships/diagramColors" Target="../diagrams/colors1.xml"/><Relationship Id="rId4" Type="http://schemas.openxmlformats.org/officeDocument/2006/relationships/diagramQuickStyle" Target="../diagrams/quickStyle1.xml"/><Relationship Id="rId9"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diagramLayout" Target="../diagrams/layout3.xml"/><Relationship Id="rId13" Type="http://schemas.openxmlformats.org/officeDocument/2006/relationships/image" Target="../media/image8.png"/><Relationship Id="rId3" Type="http://schemas.openxmlformats.org/officeDocument/2006/relationships/diagramLayout" Target="../diagrams/layout2.xml"/><Relationship Id="rId7" Type="http://schemas.openxmlformats.org/officeDocument/2006/relationships/diagramData" Target="../diagrams/data4.xml"/><Relationship Id="rId12" Type="http://schemas.openxmlformats.org/officeDocument/2006/relationships/image" Target="../media/image7.png"/><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2.xml"/><Relationship Id="rId11" Type="http://schemas.microsoft.com/office/2007/relationships/diagramDrawing" Target="../diagrams/drawing3.xml"/><Relationship Id="rId5" Type="http://schemas.openxmlformats.org/officeDocument/2006/relationships/diagramColors" Target="../diagrams/colors2.xml"/><Relationship Id="rId10" Type="http://schemas.openxmlformats.org/officeDocument/2006/relationships/diagramColors" Target="../diagrams/colors3.xml"/><Relationship Id="rId4" Type="http://schemas.openxmlformats.org/officeDocument/2006/relationships/diagramQuickStyle" Target="../diagrams/quickStyle2.xml"/><Relationship Id="rId9" Type="http://schemas.openxmlformats.org/officeDocument/2006/relationships/diagramQuickStyle" Target="../diagrams/quickStyle3.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normAutofit/>
          </a:bodyPr>
          <a:lstStyle/>
          <a:p>
            <a:r>
              <a:rPr lang="zh-CN" altLang="en-US" sz="8800" dirty="0">
                <a:latin typeface="Consolas" panose="020B0609020204030204" pitchFamily="49" charset="0"/>
                <a:ea typeface="微软雅黑" panose="020B0503020204020204" pitchFamily="34" charset="-122"/>
              </a:rPr>
              <a:t>函数</a:t>
            </a:r>
          </a:p>
        </p:txBody>
      </p:sp>
      <p:sp>
        <p:nvSpPr>
          <p:cNvPr id="3" name="副标题 2"/>
          <p:cNvSpPr>
            <a:spLocks noGrp="1"/>
          </p:cNvSpPr>
          <p:nvPr>
            <p:ph type="subTitle" idx="1"/>
          </p:nvPr>
        </p:nvSpPr>
        <p:spPr/>
        <p:txBody>
          <a:bodyPr/>
          <a:lstStyle/>
          <a:p>
            <a:r>
              <a:rPr lang="zh-CN" altLang="en-US" dirty="0"/>
              <a:t>先看迷宫 引例介绍右边查看类的函数</a:t>
            </a:r>
            <a:endParaRPr lang="en-US" altLang="zh-CN" dirty="0"/>
          </a:p>
          <a:p>
            <a:r>
              <a:rPr lang="zh-CN" altLang="en-US" dirty="0"/>
              <a:t>用的几乎都是基础的东西假如加了实验室的话不到半年肯定能做出来 当然也不是说不加就做不出来只是人都有惰性加了大家都在写就会很激励吧</a:t>
            </a:r>
          </a:p>
        </p:txBody>
      </p:sp>
      <p:grpSp>
        <p:nvGrpSpPr>
          <p:cNvPr id="4" name="组合 3"/>
          <p:cNvGrpSpPr/>
          <p:nvPr/>
        </p:nvGrpSpPr>
        <p:grpSpPr>
          <a:xfrm>
            <a:off x="2629625" y="5151089"/>
            <a:ext cx="4156019" cy="627489"/>
            <a:chOff x="2315881" y="5266108"/>
            <a:chExt cx="4156019" cy="627489"/>
          </a:xfrm>
        </p:grpSpPr>
        <p:sp>
          <p:nvSpPr>
            <p:cNvPr id="5" name="矩形 4"/>
            <p:cNvSpPr/>
            <p:nvPr/>
          </p:nvSpPr>
          <p:spPr>
            <a:xfrm>
              <a:off x="2943370" y="5395187"/>
              <a:ext cx="3528530" cy="369332"/>
            </a:xfrm>
            <a:prstGeom prst="rect">
              <a:avLst/>
            </a:prstGeom>
          </p:spPr>
          <p:txBody>
            <a:bodyPr wrap="none">
              <a:spAutoFit/>
            </a:bodyPr>
            <a:lstStyle/>
            <a:p>
              <a:r>
                <a:rPr lang="zh-CN" altLang="en-US" dirty="0">
                  <a:latin typeface="Consolas" panose="020B0609020204030204" pitchFamily="49" charset="0"/>
                  <a:ea typeface="微软雅黑" panose="020B0503020204020204" pitchFamily="34" charset="-122"/>
                </a:rPr>
                <a:t>中北大学 </a:t>
              </a:r>
              <a:r>
                <a:rPr lang="en-US" altLang="zh-CN" dirty="0">
                  <a:latin typeface="Consolas" panose="020B0609020204030204" pitchFamily="49" charset="0"/>
                  <a:ea typeface="微软雅黑" panose="020B0503020204020204" pitchFamily="34" charset="-122"/>
                </a:rPr>
                <a:t>ACM-ICPC </a:t>
              </a:r>
              <a:r>
                <a:rPr lang="zh-CN" altLang="en-US" dirty="0">
                  <a:latin typeface="Consolas" panose="020B0609020204030204" pitchFamily="49" charset="0"/>
                  <a:ea typeface="微软雅黑" panose="020B0503020204020204" pitchFamily="34" charset="-122"/>
                </a:rPr>
                <a:t>创新实验室</a:t>
              </a:r>
              <a:endParaRPr lang="zh-CN" altLang="en-US" dirty="0"/>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15881" y="5266108"/>
              <a:ext cx="627489" cy="627489"/>
            </a:xfrm>
            <a:prstGeom prst="rect">
              <a:avLst/>
            </a:prstGeom>
          </p:spPr>
        </p:pic>
      </p:grpSp>
    </p:spTree>
    <p:extLst>
      <p:ext uri="{BB962C8B-B14F-4D97-AF65-F5344CB8AC3E}">
        <p14:creationId xmlns:p14="http://schemas.microsoft.com/office/powerpoint/2010/main" val="5347487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a:xfrm>
            <a:off x="250825" y="1844675"/>
            <a:ext cx="8713788" cy="501332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baseline="0">
                <a:solidFill>
                  <a:schemeClr val="tx1"/>
                </a:solidFill>
                <a:latin typeface="Consolas" panose="020B0609020204030204" pitchFamily="49" charset="0"/>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zh-CN" altLang="en-US" dirty="0"/>
              <a:t>返回语句（</a:t>
            </a:r>
            <a:r>
              <a:rPr lang="en-US" altLang="zh-CN" dirty="0"/>
              <a:t>return</a:t>
            </a:r>
            <a:r>
              <a:rPr lang="zh-CN" altLang="en-US" dirty="0"/>
              <a:t>）</a:t>
            </a:r>
          </a:p>
          <a:p>
            <a:pPr marL="0" indent="0">
              <a:buFont typeface="Arial" panose="020B0604020202020204" pitchFamily="34" charset="0"/>
              <a:buNone/>
            </a:pPr>
            <a:r>
              <a:rPr lang="zh-CN" altLang="en-US" dirty="0"/>
              <a:t>    函数返回值则需要调用</a:t>
            </a:r>
            <a:r>
              <a:rPr lang="en-US" altLang="zh-CN" dirty="0"/>
              <a:t>return</a:t>
            </a:r>
            <a:r>
              <a:rPr lang="zh-CN" altLang="en-US" dirty="0"/>
              <a:t>语句来完成。该语句的一般形式：</a:t>
            </a:r>
          </a:p>
          <a:p>
            <a:pPr lvl="2" indent="0"/>
            <a:r>
              <a:rPr lang="en-US" altLang="zh-CN" dirty="0"/>
              <a:t>return(</a:t>
            </a:r>
            <a:r>
              <a:rPr lang="zh-CN" altLang="en-US" dirty="0"/>
              <a:t>表达式</a:t>
            </a:r>
            <a:r>
              <a:rPr lang="en-US" altLang="zh-CN" dirty="0"/>
              <a:t>)</a:t>
            </a:r>
            <a:r>
              <a:rPr lang="zh-CN" altLang="en-US" dirty="0"/>
              <a:t>；或</a:t>
            </a:r>
            <a:r>
              <a:rPr lang="en-US" altLang="zh-CN" dirty="0"/>
              <a:t> return </a:t>
            </a:r>
            <a:r>
              <a:rPr lang="zh-CN" altLang="en-US" dirty="0"/>
              <a:t>表达式；</a:t>
            </a:r>
            <a:endParaRPr lang="en-US" altLang="zh-CN" dirty="0"/>
          </a:p>
          <a:p>
            <a:pPr lvl="1" indent="0"/>
            <a:r>
              <a:rPr lang="zh-CN" altLang="en-US" dirty="0"/>
              <a:t>例如：</a:t>
            </a:r>
            <a:r>
              <a:rPr lang="en-US" altLang="zh-CN" dirty="0"/>
              <a:t>	return;</a:t>
            </a:r>
            <a:endParaRPr lang="zh-CN" altLang="en-US" dirty="0"/>
          </a:p>
          <a:p>
            <a:pPr lvl="3" indent="0"/>
            <a:r>
              <a:rPr lang="en-US" altLang="zh-CN" dirty="0"/>
              <a:t>	return z;</a:t>
            </a:r>
            <a:endParaRPr lang="zh-CN" altLang="en-US" dirty="0"/>
          </a:p>
          <a:p>
            <a:pPr lvl="3" indent="0"/>
            <a:r>
              <a:rPr lang="en-US" altLang="zh-CN" dirty="0"/>
              <a:t>	return (z);</a:t>
            </a:r>
            <a:endParaRPr lang="zh-CN" altLang="en-US" dirty="0"/>
          </a:p>
          <a:p>
            <a:pPr lvl="3" indent="0"/>
            <a:r>
              <a:rPr lang="en-US" altLang="zh-CN" dirty="0"/>
              <a:t>	return (x&gt;</a:t>
            </a:r>
            <a:r>
              <a:rPr lang="en-US" altLang="zh-CN" dirty="0" err="1"/>
              <a:t>y?x:y</a:t>
            </a:r>
            <a:r>
              <a:rPr lang="en-US" altLang="zh-CN" dirty="0"/>
              <a:t>);</a:t>
            </a:r>
          </a:p>
          <a:p>
            <a:pPr marL="0" indent="0"/>
            <a:r>
              <a:rPr lang="zh-CN" altLang="en-US" dirty="0"/>
              <a:t>函数返回值的类型即函数值的类型，函数值的类型以函数定义的类型为准</a:t>
            </a:r>
          </a:p>
        </p:txBody>
      </p:sp>
      <p:sp>
        <p:nvSpPr>
          <p:cNvPr id="5" name="标题 1"/>
          <p:cNvSpPr txBox="1">
            <a:spLocks/>
          </p:cNvSpPr>
          <p:nvPr/>
        </p:nvSpPr>
        <p:spPr>
          <a:xfrm>
            <a:off x="628650" y="365126"/>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baseline="0">
                <a:solidFill>
                  <a:schemeClr val="tx1"/>
                </a:solidFill>
                <a:latin typeface="Consolas" panose="020B0609020204030204" pitchFamily="49" charset="0"/>
                <a:ea typeface="微软雅黑" panose="020B0503020204020204" pitchFamily="34" charset="-122"/>
                <a:cs typeface="+mj-cs"/>
              </a:defRPr>
            </a:lvl1pPr>
          </a:lstStyle>
          <a:p>
            <a:pPr algn="ctr"/>
            <a:r>
              <a:rPr lang="zh-CN" altLang="en-US" dirty="0"/>
              <a:t>函数的返回值</a:t>
            </a:r>
          </a:p>
        </p:txBody>
      </p:sp>
      <p:pic>
        <p:nvPicPr>
          <p:cNvPr id="6" name="图片 5"/>
          <p:cNvPicPr>
            <a:picLocks noChangeAspect="1"/>
          </p:cNvPicPr>
          <p:nvPr/>
        </p:nvPicPr>
        <p:blipFill>
          <a:blip r:embed="rId2"/>
          <a:stretch>
            <a:fillRect/>
          </a:stretch>
        </p:blipFill>
        <p:spPr>
          <a:xfrm>
            <a:off x="5561684" y="2986017"/>
            <a:ext cx="3035456" cy="1587582"/>
          </a:xfrm>
          <a:prstGeom prst="rect">
            <a:avLst/>
          </a:prstGeom>
        </p:spPr>
      </p:pic>
      <p:sp>
        <p:nvSpPr>
          <p:cNvPr id="7" name="椭圆 6"/>
          <p:cNvSpPr/>
          <p:nvPr/>
        </p:nvSpPr>
        <p:spPr>
          <a:xfrm>
            <a:off x="7217434" y="3640347"/>
            <a:ext cx="764875" cy="534838"/>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8" name="直接箭头连接符 7"/>
          <p:cNvCxnSpPr/>
          <p:nvPr/>
        </p:nvCxnSpPr>
        <p:spPr>
          <a:xfrm flipH="1" flipV="1">
            <a:off x="6084498" y="3237781"/>
            <a:ext cx="1196196" cy="47732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277773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dirty="0"/>
              <a:t>无参函数    无返回值函数</a:t>
            </a:r>
          </a:p>
        </p:txBody>
      </p:sp>
      <p:pic>
        <p:nvPicPr>
          <p:cNvPr id="4" name="内容占位符 3"/>
          <p:cNvPicPr>
            <a:picLocks noGrp="1" noChangeAspect="1"/>
          </p:cNvPicPr>
          <p:nvPr>
            <p:ph idx="1"/>
          </p:nvPr>
        </p:nvPicPr>
        <p:blipFill>
          <a:blip r:embed="rId2"/>
          <a:stretch>
            <a:fillRect/>
          </a:stretch>
        </p:blipFill>
        <p:spPr>
          <a:xfrm>
            <a:off x="559639" y="3447008"/>
            <a:ext cx="3346622" cy="3257717"/>
          </a:xfrm>
          <a:prstGeom prst="rect">
            <a:avLst/>
          </a:prstGeom>
        </p:spPr>
      </p:pic>
      <p:pic>
        <p:nvPicPr>
          <p:cNvPr id="7" name="图片 6"/>
          <p:cNvPicPr>
            <a:picLocks noChangeAspect="1"/>
          </p:cNvPicPr>
          <p:nvPr/>
        </p:nvPicPr>
        <p:blipFill>
          <a:blip r:embed="rId3"/>
          <a:stretch>
            <a:fillRect/>
          </a:stretch>
        </p:blipFill>
        <p:spPr>
          <a:xfrm>
            <a:off x="4774636" y="3964592"/>
            <a:ext cx="4108661" cy="2677413"/>
          </a:xfrm>
          <a:prstGeom prst="rect">
            <a:avLst/>
          </a:prstGeom>
        </p:spPr>
      </p:pic>
      <p:pic>
        <p:nvPicPr>
          <p:cNvPr id="8" name="图片 7"/>
          <p:cNvPicPr>
            <a:picLocks noChangeAspect="1"/>
          </p:cNvPicPr>
          <p:nvPr/>
        </p:nvPicPr>
        <p:blipFill>
          <a:blip r:embed="rId4"/>
          <a:stretch>
            <a:fillRect/>
          </a:stretch>
        </p:blipFill>
        <p:spPr>
          <a:xfrm>
            <a:off x="2786084" y="1497459"/>
            <a:ext cx="3977104" cy="1625195"/>
          </a:xfrm>
          <a:prstGeom prst="rect">
            <a:avLst/>
          </a:prstGeom>
        </p:spPr>
      </p:pic>
    </p:spTree>
    <p:extLst>
      <p:ext uri="{BB962C8B-B14F-4D97-AF65-F5344CB8AC3E}">
        <p14:creationId xmlns:p14="http://schemas.microsoft.com/office/powerpoint/2010/main" val="34024059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dirty="0"/>
              <a:t>啥活也能干</a:t>
            </a:r>
          </a:p>
        </p:txBody>
      </p:sp>
      <p:pic>
        <p:nvPicPr>
          <p:cNvPr id="4" name="内容占位符 3"/>
          <p:cNvPicPr>
            <a:picLocks noGrp="1" noChangeAspect="1"/>
          </p:cNvPicPr>
          <p:nvPr>
            <p:ph idx="1"/>
          </p:nvPr>
        </p:nvPicPr>
        <p:blipFill>
          <a:blip r:embed="rId2"/>
          <a:stretch>
            <a:fillRect/>
          </a:stretch>
        </p:blipFill>
        <p:spPr>
          <a:xfrm>
            <a:off x="838831" y="2101963"/>
            <a:ext cx="3429176" cy="3200564"/>
          </a:xfrm>
          <a:prstGeom prst="rect">
            <a:avLst/>
          </a:prstGeom>
        </p:spPr>
      </p:pic>
      <p:pic>
        <p:nvPicPr>
          <p:cNvPr id="5" name="图片 4"/>
          <p:cNvPicPr>
            <a:picLocks noChangeAspect="1"/>
          </p:cNvPicPr>
          <p:nvPr/>
        </p:nvPicPr>
        <p:blipFill>
          <a:blip r:embed="rId3"/>
          <a:stretch>
            <a:fillRect/>
          </a:stretch>
        </p:blipFill>
        <p:spPr>
          <a:xfrm>
            <a:off x="5275627" y="2543001"/>
            <a:ext cx="3308520" cy="2140060"/>
          </a:xfrm>
          <a:prstGeom prst="rect">
            <a:avLst/>
          </a:prstGeom>
        </p:spPr>
      </p:pic>
      <p:sp>
        <p:nvSpPr>
          <p:cNvPr id="6" name="矩形 5"/>
          <p:cNvSpPr/>
          <p:nvPr/>
        </p:nvSpPr>
        <p:spPr>
          <a:xfrm>
            <a:off x="4592548" y="1434661"/>
            <a:ext cx="4674678" cy="1200329"/>
          </a:xfrm>
          <a:prstGeom prst="rect">
            <a:avLst/>
          </a:prstGeom>
        </p:spPr>
        <p:txBody>
          <a:bodyPr wrap="none">
            <a:spAutoFit/>
          </a:bodyPr>
          <a:lstStyle/>
          <a:p>
            <a:r>
              <a:rPr lang="zh-CN" altLang="en-US" dirty="0"/>
              <a:t>有人可能会问没有返回值的函数就和没有</a:t>
            </a:r>
            <a:r>
              <a:rPr lang="en-US" altLang="zh-CN" dirty="0"/>
              <a:t>y</a:t>
            </a:r>
            <a:r>
              <a:rPr lang="zh-CN" altLang="en-US" dirty="0"/>
              <a:t>的</a:t>
            </a:r>
            <a:endParaRPr lang="en-US" altLang="zh-CN" dirty="0"/>
          </a:p>
          <a:p>
            <a:r>
              <a:rPr lang="en-US" altLang="zh-CN" dirty="0"/>
              <a:t>F</a:t>
            </a:r>
            <a:r>
              <a:rPr lang="zh-CN" altLang="en-US" dirty="0"/>
              <a:t>（</a:t>
            </a:r>
            <a:r>
              <a:rPr lang="en-US" altLang="zh-CN" dirty="0"/>
              <a:t>x</a:t>
            </a:r>
            <a:r>
              <a:rPr lang="zh-CN" altLang="en-US" dirty="0"/>
              <a:t>）一样，有啥用呢，还是那句话函数就</a:t>
            </a:r>
            <a:endParaRPr lang="en-US" altLang="zh-CN" dirty="0"/>
          </a:p>
          <a:p>
            <a:r>
              <a:rPr lang="zh-CN" altLang="en-US" dirty="0"/>
              <a:t>是用来干活的 啥活也干，上页那个程序就</a:t>
            </a:r>
            <a:endParaRPr lang="en-US" altLang="zh-CN" dirty="0"/>
          </a:p>
          <a:p>
            <a:r>
              <a:rPr lang="zh-CN" altLang="en-US" dirty="0"/>
              <a:t>等价这个</a:t>
            </a:r>
            <a:endParaRPr lang="en-US" altLang="zh-CN" dirty="0"/>
          </a:p>
        </p:txBody>
      </p:sp>
    </p:spTree>
    <p:extLst>
      <p:ext uri="{BB962C8B-B14F-4D97-AF65-F5344CB8AC3E}">
        <p14:creationId xmlns:p14="http://schemas.microsoft.com/office/powerpoint/2010/main" val="16758142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3"/>
          <p:cNvSpPr>
            <a:spLocks noGrp="1" noChangeArrowheads="1"/>
          </p:cNvSpPr>
          <p:nvPr>
            <p:ph idx="1"/>
          </p:nvPr>
        </p:nvSpPr>
        <p:spPr>
          <a:xfrm>
            <a:off x="250825" y="1916113"/>
            <a:ext cx="8713788" cy="4656137"/>
          </a:xfrm>
        </p:spPr>
        <p:txBody>
          <a:bodyPr/>
          <a:lstStyle/>
          <a:p>
            <a:pPr marL="0" indent="0">
              <a:buFont typeface="Wingdings" panose="05000000000000000000" pitchFamily="2" charset="2"/>
              <a:buNone/>
            </a:pPr>
            <a:r>
              <a:rPr lang="en-US" altLang="zh-CN" dirty="0">
                <a:latin typeface="Verdana" panose="020B0604030504040204" pitchFamily="34" charset="0"/>
                <a:ea typeface="宋体" panose="02010600030101010101" pitchFamily="2" charset="-122"/>
              </a:rPr>
              <a:t>	</a:t>
            </a:r>
            <a:r>
              <a:rPr kumimoji="0" lang="zh-CN" altLang="en-US" dirty="0">
                <a:latin typeface="Verdana" panose="020B0604030504040204" pitchFamily="34" charset="0"/>
                <a:ea typeface="宋体" panose="02010600030101010101" pitchFamily="2" charset="-122"/>
              </a:rPr>
              <a:t>形式参数和实际参数</a:t>
            </a:r>
            <a:endParaRPr kumimoji="0" lang="zh-CN" altLang="zh-CN" dirty="0">
              <a:latin typeface="Verdana" panose="020B0604030504040204" pitchFamily="34" charset="0"/>
              <a:ea typeface="宋体" panose="02010600030101010101" pitchFamily="2" charset="-122"/>
            </a:endParaRPr>
          </a:p>
          <a:p>
            <a:pPr lvl="1" indent="0">
              <a:buFont typeface="Wingdings" panose="05000000000000000000" pitchFamily="2" charset="2"/>
              <a:buChar char="u"/>
            </a:pPr>
            <a:r>
              <a:rPr kumimoji="0" lang="zh-CN" altLang="en-US" dirty="0">
                <a:latin typeface="Verdana" panose="020B0604030504040204" pitchFamily="34" charset="0"/>
                <a:ea typeface="宋体" panose="02010600030101010101" pitchFamily="2" charset="-122"/>
              </a:rPr>
              <a:t>在调用有参函数时，主调函数和被调用函数之间有数据传递关系</a:t>
            </a:r>
            <a:endParaRPr kumimoji="0" lang="en-US" altLang="zh-CN" dirty="0">
              <a:latin typeface="Verdana" panose="020B0604030504040204" pitchFamily="34" charset="0"/>
              <a:ea typeface="宋体" panose="02010600030101010101" pitchFamily="2" charset="-122"/>
            </a:endParaRPr>
          </a:p>
          <a:p>
            <a:pPr lvl="1" indent="0">
              <a:buFont typeface="Wingdings" panose="05000000000000000000" pitchFamily="2" charset="2"/>
              <a:buChar char="u"/>
            </a:pPr>
            <a:r>
              <a:rPr kumimoji="0" lang="zh-CN" altLang="en-US" dirty="0">
                <a:latin typeface="Verdana" panose="020B0604030504040204" pitchFamily="34" charset="0"/>
                <a:ea typeface="宋体" panose="02010600030101010101" pitchFamily="2" charset="-122"/>
              </a:rPr>
              <a:t>定义函数时函数名后面的变量名称为“形式参数”（简称“形参”）</a:t>
            </a:r>
            <a:endParaRPr kumimoji="0" lang="en-US" altLang="zh-CN" dirty="0">
              <a:latin typeface="Verdana" panose="020B0604030504040204" pitchFamily="34" charset="0"/>
              <a:ea typeface="宋体" panose="02010600030101010101" pitchFamily="2" charset="-122"/>
            </a:endParaRPr>
          </a:p>
          <a:p>
            <a:pPr lvl="1" indent="0">
              <a:buFont typeface="Wingdings" panose="05000000000000000000" pitchFamily="2" charset="2"/>
              <a:buChar char="u"/>
            </a:pPr>
            <a:r>
              <a:rPr kumimoji="0" lang="zh-CN" altLang="en-US" dirty="0">
                <a:latin typeface="Verdana" panose="020B0604030504040204" pitchFamily="34" charset="0"/>
                <a:ea typeface="宋体" panose="02010600030101010101" pitchFamily="2" charset="-122"/>
              </a:rPr>
              <a:t>主调函数中调用一个函数时，函数名后面参数称为“实际参数”（简称“实参”）</a:t>
            </a:r>
            <a:endParaRPr kumimoji="0" lang="en-US" altLang="zh-CN" dirty="0">
              <a:latin typeface="Verdana" panose="020B0604030504040204" pitchFamily="34" charset="0"/>
              <a:ea typeface="宋体" panose="02010600030101010101" pitchFamily="2" charset="-122"/>
            </a:endParaRPr>
          </a:p>
          <a:p>
            <a:pPr lvl="1" indent="0">
              <a:buFont typeface="Wingdings" panose="05000000000000000000" pitchFamily="2" charset="2"/>
              <a:buChar char="u"/>
            </a:pPr>
            <a:r>
              <a:rPr kumimoji="0" lang="zh-CN" altLang="zh-CN" dirty="0">
                <a:latin typeface="Verdana" panose="020B0604030504040204" pitchFamily="34" charset="0"/>
                <a:ea typeface="宋体" panose="02010600030101010101" pitchFamily="2" charset="-122"/>
              </a:rPr>
              <a:t> </a:t>
            </a:r>
            <a:r>
              <a:rPr kumimoji="0" lang="zh-CN" altLang="en-US" dirty="0">
                <a:latin typeface="Verdana" panose="020B0604030504040204" pitchFamily="34" charset="0"/>
                <a:ea typeface="宋体" panose="02010600030101010101" pitchFamily="2" charset="-122"/>
              </a:rPr>
              <a:t>实际参数可以是常量、变量或表达式</a:t>
            </a:r>
            <a:r>
              <a:rPr lang="zh-CN" altLang="en-US" dirty="0">
                <a:latin typeface="Verdana" panose="020B0604030504040204" pitchFamily="34" charset="0"/>
                <a:ea typeface="宋体" panose="02010600030101010101" pitchFamily="2" charset="-122"/>
              </a:rPr>
              <a:t>，只要最后结果是一个符合函数定义时形参的类型就行</a:t>
            </a:r>
            <a:endParaRPr kumimoji="0" lang="zh-CN" altLang="zh-CN" dirty="0">
              <a:latin typeface="Verdana" panose="020B0604030504040204" pitchFamily="34" charset="0"/>
              <a:ea typeface="宋体" panose="02010600030101010101" pitchFamily="2" charset="-122"/>
            </a:endParaRPr>
          </a:p>
        </p:txBody>
      </p:sp>
      <p:pic>
        <p:nvPicPr>
          <p:cNvPr id="8" name="图片 3" descr="Untitled2.png">
            <a:hlinkClick r:id="" action="ppaction://noaction"/>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429625" y="6143625"/>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标题 1"/>
          <p:cNvSpPr>
            <a:spLocks noGrp="1"/>
          </p:cNvSpPr>
          <p:nvPr>
            <p:ph type="title"/>
          </p:nvPr>
        </p:nvSpPr>
        <p:spPr>
          <a:xfrm>
            <a:off x="457200" y="338138"/>
            <a:ext cx="8229600" cy="1252537"/>
          </a:xfrm>
        </p:spPr>
        <p:txBody>
          <a:bodyPr/>
          <a:lstStyle/>
          <a:p>
            <a:pPr algn="ctr"/>
            <a:r>
              <a:rPr lang="zh-CN" altLang="en-US" dirty="0"/>
              <a:t>函数调用时的参数传递</a:t>
            </a:r>
          </a:p>
        </p:txBody>
      </p:sp>
    </p:spTree>
    <p:extLst>
      <p:ext uri="{BB962C8B-B14F-4D97-AF65-F5344CB8AC3E}">
        <p14:creationId xmlns:p14="http://schemas.microsoft.com/office/powerpoint/2010/main" val="32572708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图片 39"/>
          <p:cNvPicPr>
            <a:picLocks noChangeAspect="1"/>
          </p:cNvPicPr>
          <p:nvPr/>
        </p:nvPicPr>
        <p:blipFill>
          <a:blip r:embed="rId2"/>
          <a:stretch>
            <a:fillRect/>
          </a:stretch>
        </p:blipFill>
        <p:spPr>
          <a:xfrm>
            <a:off x="1024774" y="2473912"/>
            <a:ext cx="5670841" cy="4478979"/>
          </a:xfrm>
          <a:prstGeom prst="rect">
            <a:avLst/>
          </a:prstGeom>
        </p:spPr>
      </p:pic>
      <p:sp>
        <p:nvSpPr>
          <p:cNvPr id="2" name="标题 1"/>
          <p:cNvSpPr>
            <a:spLocks noGrp="1"/>
          </p:cNvSpPr>
          <p:nvPr>
            <p:ph type="title"/>
          </p:nvPr>
        </p:nvSpPr>
        <p:spPr>
          <a:xfrm>
            <a:off x="1024774" y="-80213"/>
            <a:ext cx="7199794" cy="1325563"/>
          </a:xfrm>
        </p:spPr>
        <p:txBody>
          <a:bodyPr/>
          <a:lstStyle/>
          <a:p>
            <a:pPr algn="ctr"/>
            <a:r>
              <a:rPr lang="zh-CN" altLang="en-US" dirty="0"/>
              <a:t>函数的调用</a:t>
            </a:r>
          </a:p>
        </p:txBody>
      </p:sp>
      <p:pic>
        <p:nvPicPr>
          <p:cNvPr id="8" name="图片 7"/>
          <p:cNvPicPr>
            <a:picLocks noChangeAspect="1"/>
          </p:cNvPicPr>
          <p:nvPr/>
        </p:nvPicPr>
        <p:blipFill>
          <a:blip r:embed="rId3"/>
          <a:stretch>
            <a:fillRect/>
          </a:stretch>
        </p:blipFill>
        <p:spPr>
          <a:xfrm>
            <a:off x="749467" y="929423"/>
            <a:ext cx="3977104" cy="1625195"/>
          </a:xfrm>
          <a:prstGeom prst="rect">
            <a:avLst/>
          </a:prstGeom>
        </p:spPr>
      </p:pic>
      <p:cxnSp>
        <p:nvCxnSpPr>
          <p:cNvPr id="16" name="直接箭头连接符 15"/>
          <p:cNvCxnSpPr/>
          <p:nvPr/>
        </p:nvCxnSpPr>
        <p:spPr>
          <a:xfrm flipV="1">
            <a:off x="3054927" y="1323109"/>
            <a:ext cx="644237" cy="1607127"/>
          </a:xfrm>
          <a:prstGeom prst="straightConnector1">
            <a:avLst/>
          </a:prstGeom>
          <a:ln w="76200">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18" name="直接箭头连接符 17"/>
          <p:cNvCxnSpPr/>
          <p:nvPr/>
        </p:nvCxnSpPr>
        <p:spPr>
          <a:xfrm flipV="1">
            <a:off x="4624671" y="4232565"/>
            <a:ext cx="1124965" cy="778165"/>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9" name="矩形 18"/>
          <p:cNvSpPr/>
          <p:nvPr/>
        </p:nvSpPr>
        <p:spPr>
          <a:xfrm>
            <a:off x="5749636" y="3587863"/>
            <a:ext cx="2050936" cy="646331"/>
          </a:xfrm>
          <a:prstGeom prst="rect">
            <a:avLst/>
          </a:prstGeom>
        </p:spPr>
        <p:txBody>
          <a:bodyPr wrap="square">
            <a:spAutoFit/>
          </a:bodyPr>
          <a:lstStyle/>
          <a:p>
            <a:r>
              <a:rPr lang="zh-CN" altLang="en-US" sz="3600" dirty="0"/>
              <a:t>实际参数</a:t>
            </a:r>
          </a:p>
        </p:txBody>
      </p:sp>
      <p:sp>
        <p:nvSpPr>
          <p:cNvPr id="23" name="矩形 22"/>
          <p:cNvSpPr/>
          <p:nvPr/>
        </p:nvSpPr>
        <p:spPr>
          <a:xfrm>
            <a:off x="2784763" y="2849324"/>
            <a:ext cx="270164" cy="332509"/>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4375289" y="5010730"/>
            <a:ext cx="249382" cy="332509"/>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a:off x="3764832" y="4962239"/>
            <a:ext cx="1018310" cy="429491"/>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7" name="直接箭头连接符 26"/>
          <p:cNvCxnSpPr/>
          <p:nvPr/>
        </p:nvCxnSpPr>
        <p:spPr>
          <a:xfrm flipV="1">
            <a:off x="4061241" y="2248369"/>
            <a:ext cx="2261212" cy="271387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1" name="矩形 30"/>
          <p:cNvSpPr/>
          <p:nvPr/>
        </p:nvSpPr>
        <p:spPr>
          <a:xfrm>
            <a:off x="5521060" y="1577859"/>
            <a:ext cx="3593084" cy="1077218"/>
          </a:xfrm>
          <a:prstGeom prst="rect">
            <a:avLst/>
          </a:prstGeom>
        </p:spPr>
        <p:txBody>
          <a:bodyPr wrap="square">
            <a:spAutoFit/>
          </a:bodyPr>
          <a:lstStyle/>
          <a:p>
            <a:r>
              <a:rPr lang="zh-CN" altLang="en-US" sz="3200" dirty="0">
                <a:latin typeface="微软雅黑" panose="020B0503020204020204" pitchFamily="34" charset="-122"/>
                <a:ea typeface="微软雅黑" panose="020B0503020204020204" pitchFamily="34" charset="-122"/>
              </a:rPr>
              <a:t>当作一个变量使用</a:t>
            </a:r>
            <a:endParaRPr lang="en-US" altLang="zh-CN" sz="3200" dirty="0">
              <a:latin typeface="微软雅黑" panose="020B0503020204020204" pitchFamily="34" charset="-122"/>
              <a:ea typeface="微软雅黑" panose="020B0503020204020204" pitchFamily="34" charset="-122"/>
            </a:endParaRPr>
          </a:p>
          <a:p>
            <a:r>
              <a:rPr lang="zh-CN" altLang="en-US" sz="3200" dirty="0">
                <a:latin typeface="微软雅黑" panose="020B0503020204020204" pitchFamily="34" charset="-122"/>
                <a:ea typeface="微软雅黑" panose="020B0503020204020204" pitchFamily="34" charset="-122"/>
              </a:rPr>
              <a:t>同</a:t>
            </a:r>
            <a:r>
              <a:rPr lang="en-US" altLang="zh-CN" sz="3200" dirty="0">
                <a:latin typeface="微软雅黑" panose="020B0503020204020204" pitchFamily="34" charset="-122"/>
                <a:ea typeface="微软雅黑" panose="020B0503020204020204" pitchFamily="34" charset="-122"/>
              </a:rPr>
              <a:t>a </a:t>
            </a:r>
            <a:r>
              <a:rPr lang="zh-CN" altLang="en-US" sz="3200" dirty="0">
                <a:latin typeface="微软雅黑" panose="020B0503020204020204" pitchFamily="34" charset="-122"/>
                <a:ea typeface="微软雅黑" panose="020B0503020204020204" pitchFamily="34" charset="-122"/>
              </a:rPr>
              <a:t>和 </a:t>
            </a:r>
            <a:r>
              <a:rPr lang="en-US" altLang="zh-CN" sz="3200" dirty="0">
                <a:latin typeface="微软雅黑" panose="020B0503020204020204" pitchFamily="34" charset="-122"/>
                <a:ea typeface="微软雅黑" panose="020B0503020204020204" pitchFamily="34" charset="-122"/>
              </a:rPr>
              <a:t>1+1</a:t>
            </a:r>
            <a:r>
              <a:rPr lang="zh-CN" altLang="en-US" sz="3200" dirty="0">
                <a:latin typeface="微软雅黑" panose="020B0503020204020204" pitchFamily="34" charset="-122"/>
                <a:ea typeface="微软雅黑" panose="020B0503020204020204" pitchFamily="34" charset="-122"/>
              </a:rPr>
              <a:t>一样</a:t>
            </a:r>
          </a:p>
        </p:txBody>
      </p:sp>
      <p:sp>
        <p:nvSpPr>
          <p:cNvPr id="32" name="右大括号 31"/>
          <p:cNvSpPr/>
          <p:nvPr/>
        </p:nvSpPr>
        <p:spPr>
          <a:xfrm>
            <a:off x="5988201" y="4810832"/>
            <a:ext cx="413488" cy="1196195"/>
          </a:xfrm>
          <a:prstGeom prst="rightBrace">
            <a:avLst>
              <a:gd name="adj1" fmla="val 104395"/>
              <a:gd name="adj2" fmla="val 44295"/>
            </a:avLst>
          </a:prstGeom>
          <a:ln w="6985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pic>
        <p:nvPicPr>
          <p:cNvPr id="33" name="图片 32"/>
          <p:cNvPicPr>
            <a:picLocks noChangeAspect="1"/>
          </p:cNvPicPr>
          <p:nvPr/>
        </p:nvPicPr>
        <p:blipFill>
          <a:blip r:embed="rId4"/>
          <a:stretch>
            <a:fillRect/>
          </a:stretch>
        </p:blipFill>
        <p:spPr>
          <a:xfrm>
            <a:off x="6781633" y="4623999"/>
            <a:ext cx="2075952" cy="2075952"/>
          </a:xfrm>
          <a:prstGeom prst="rect">
            <a:avLst/>
          </a:prstGeom>
        </p:spPr>
      </p:pic>
      <p:pic>
        <p:nvPicPr>
          <p:cNvPr id="38" name="图片 37"/>
          <p:cNvPicPr>
            <a:picLocks noChangeAspect="1"/>
          </p:cNvPicPr>
          <p:nvPr/>
        </p:nvPicPr>
        <p:blipFill>
          <a:blip r:embed="rId5"/>
          <a:stretch>
            <a:fillRect/>
          </a:stretch>
        </p:blipFill>
        <p:spPr>
          <a:xfrm>
            <a:off x="0" y="0"/>
            <a:ext cx="1111307" cy="228612"/>
          </a:xfrm>
          <a:prstGeom prst="rect">
            <a:avLst/>
          </a:prstGeom>
        </p:spPr>
      </p:pic>
    </p:spTree>
    <p:extLst>
      <p:ext uri="{BB962C8B-B14F-4D97-AF65-F5344CB8AC3E}">
        <p14:creationId xmlns:p14="http://schemas.microsoft.com/office/powerpoint/2010/main" val="2543940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函数调用时不改变实参的值</a:t>
            </a:r>
          </a:p>
        </p:txBody>
      </p:sp>
      <p:pic>
        <p:nvPicPr>
          <p:cNvPr id="4" name="内容占位符 3"/>
          <p:cNvPicPr>
            <a:picLocks noGrp="1" noChangeAspect="1"/>
          </p:cNvPicPr>
          <p:nvPr>
            <p:ph idx="1"/>
          </p:nvPr>
        </p:nvPicPr>
        <p:blipFill>
          <a:blip r:embed="rId2"/>
          <a:stretch>
            <a:fillRect/>
          </a:stretch>
        </p:blipFill>
        <p:spPr>
          <a:xfrm>
            <a:off x="755932" y="1757528"/>
            <a:ext cx="4528717" cy="4351338"/>
          </a:xfrm>
          <a:prstGeom prst="rect">
            <a:avLst/>
          </a:prstGeom>
        </p:spPr>
      </p:pic>
      <p:sp>
        <p:nvSpPr>
          <p:cNvPr id="5" name="矩形 4"/>
          <p:cNvSpPr/>
          <p:nvPr/>
        </p:nvSpPr>
        <p:spPr>
          <a:xfrm>
            <a:off x="3881529" y="2531216"/>
            <a:ext cx="1541968" cy="1569660"/>
          </a:xfrm>
          <a:prstGeom prst="rect">
            <a:avLst/>
          </a:prstGeom>
        </p:spPr>
        <p:txBody>
          <a:bodyPr wrap="square">
            <a:spAutoFit/>
          </a:bodyPr>
          <a:lstStyle/>
          <a:p>
            <a:r>
              <a:rPr lang="zh-CN" altLang="en-US" sz="2400" dirty="0"/>
              <a:t>给到</a:t>
            </a:r>
            <a:r>
              <a:rPr lang="en-US" altLang="zh-CN" sz="2400" dirty="0"/>
              <a:t>fun</a:t>
            </a:r>
            <a:r>
              <a:rPr lang="zh-CN" altLang="en-US" sz="2400" dirty="0"/>
              <a:t>只是</a:t>
            </a:r>
            <a:r>
              <a:rPr lang="en-US" altLang="zh-CN" sz="2400" dirty="0"/>
              <a:t>a</a:t>
            </a:r>
            <a:r>
              <a:rPr lang="zh-CN" altLang="en-US" sz="2400" dirty="0"/>
              <a:t>的值而不是把</a:t>
            </a:r>
            <a:r>
              <a:rPr lang="en-US" altLang="zh-CN" sz="2400" dirty="0"/>
              <a:t>a</a:t>
            </a:r>
            <a:r>
              <a:rPr lang="zh-CN" altLang="en-US" sz="2400" dirty="0"/>
              <a:t>给过去</a:t>
            </a:r>
          </a:p>
        </p:txBody>
      </p:sp>
      <p:cxnSp>
        <p:nvCxnSpPr>
          <p:cNvPr id="7" name="连接符: 曲线 6"/>
          <p:cNvCxnSpPr/>
          <p:nvPr/>
        </p:nvCxnSpPr>
        <p:spPr>
          <a:xfrm rot="16200000" flipV="1">
            <a:off x="2265871" y="2904225"/>
            <a:ext cx="2346385" cy="1483748"/>
          </a:xfrm>
          <a:prstGeom prst="curvedConnector3">
            <a:avLst>
              <a:gd name="adj1" fmla="val 50000"/>
            </a:avLst>
          </a:prstGeom>
          <a:ln w="28575">
            <a:tailEnd type="triangle"/>
          </a:ln>
        </p:spPr>
        <p:style>
          <a:lnRef idx="1">
            <a:schemeClr val="accent1"/>
          </a:lnRef>
          <a:fillRef idx="0">
            <a:schemeClr val="accent1"/>
          </a:fillRef>
          <a:effectRef idx="0">
            <a:schemeClr val="accent1"/>
          </a:effectRef>
          <a:fontRef idx="minor">
            <a:schemeClr val="tx1"/>
          </a:fontRef>
        </p:style>
      </p:cxnSp>
      <p:pic>
        <p:nvPicPr>
          <p:cNvPr id="12" name="图片 11"/>
          <p:cNvPicPr>
            <a:picLocks noChangeAspect="1"/>
          </p:cNvPicPr>
          <p:nvPr/>
        </p:nvPicPr>
        <p:blipFill>
          <a:blip r:embed="rId3"/>
          <a:stretch>
            <a:fillRect/>
          </a:stretch>
        </p:blipFill>
        <p:spPr>
          <a:xfrm>
            <a:off x="5648562" y="4366485"/>
            <a:ext cx="2413124" cy="1460575"/>
          </a:xfrm>
          <a:prstGeom prst="rect">
            <a:avLst/>
          </a:prstGeom>
        </p:spPr>
      </p:pic>
      <p:sp>
        <p:nvSpPr>
          <p:cNvPr id="13" name="矩形 12"/>
          <p:cNvSpPr/>
          <p:nvPr/>
        </p:nvSpPr>
        <p:spPr>
          <a:xfrm>
            <a:off x="6072281" y="2659255"/>
            <a:ext cx="2031325" cy="369332"/>
          </a:xfrm>
          <a:prstGeom prst="rect">
            <a:avLst/>
          </a:prstGeom>
        </p:spPr>
        <p:txBody>
          <a:bodyPr wrap="none">
            <a:spAutoFit/>
          </a:bodyPr>
          <a:lstStyle/>
          <a:p>
            <a:r>
              <a:rPr lang="zh-CN" altLang="en-US" dirty="0"/>
              <a:t>可能比较难以理解</a:t>
            </a:r>
          </a:p>
        </p:txBody>
      </p:sp>
      <p:pic>
        <p:nvPicPr>
          <p:cNvPr id="14" name="图片 13"/>
          <p:cNvPicPr>
            <a:picLocks noChangeAspect="1"/>
          </p:cNvPicPr>
          <p:nvPr/>
        </p:nvPicPr>
        <p:blipFill>
          <a:blip r:embed="rId4"/>
          <a:stretch>
            <a:fillRect/>
          </a:stretch>
        </p:blipFill>
        <p:spPr>
          <a:xfrm>
            <a:off x="0" y="0"/>
            <a:ext cx="1003352" cy="209561"/>
          </a:xfrm>
          <a:prstGeom prst="rect">
            <a:avLst/>
          </a:prstGeom>
        </p:spPr>
      </p:pic>
    </p:spTree>
    <p:extLst>
      <p:ext uri="{BB962C8B-B14F-4D97-AF65-F5344CB8AC3E}">
        <p14:creationId xmlns:p14="http://schemas.microsoft.com/office/powerpoint/2010/main" val="2805285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4578" name="Rectangle 2"/>
          <p:cNvSpPr>
            <a:spLocks noGrp="1" noChangeArrowheads="1"/>
          </p:cNvSpPr>
          <p:nvPr>
            <p:ph type="body" idx="1"/>
          </p:nvPr>
        </p:nvSpPr>
        <p:spPr>
          <a:xfrm>
            <a:off x="1741977" y="396342"/>
            <a:ext cx="5674743" cy="883118"/>
          </a:xfrm>
        </p:spPr>
        <p:txBody>
          <a:bodyPr>
            <a:normAutofit/>
          </a:bodyPr>
          <a:lstStyle/>
          <a:p>
            <a:pPr algn="ctr" eaLnBrk="1" hangingPunct="1">
              <a:buFont typeface="Wingdings" panose="05000000000000000000" pitchFamily="2" charset="2"/>
              <a:buNone/>
            </a:pPr>
            <a:r>
              <a:rPr lang="zh-CN" altLang="en-US" sz="4400" b="1" dirty="0"/>
              <a:t>函数的嵌套调用</a:t>
            </a:r>
          </a:p>
        </p:txBody>
      </p:sp>
      <p:grpSp>
        <p:nvGrpSpPr>
          <p:cNvPr id="24580" name="Group 4"/>
          <p:cNvGrpSpPr>
            <a:grpSpLocks/>
          </p:cNvGrpSpPr>
          <p:nvPr/>
        </p:nvGrpSpPr>
        <p:grpSpPr bwMode="auto">
          <a:xfrm>
            <a:off x="1833563" y="2100263"/>
            <a:ext cx="5538787" cy="3024187"/>
            <a:chOff x="1080" y="1529"/>
            <a:chExt cx="3050" cy="1579"/>
          </a:xfrm>
        </p:grpSpPr>
        <p:sp>
          <p:nvSpPr>
            <p:cNvPr id="21508" name="Text Box 5"/>
            <p:cNvSpPr txBox="1">
              <a:spLocks noChangeArrowheads="1"/>
            </p:cNvSpPr>
            <p:nvPr/>
          </p:nvSpPr>
          <p:spPr bwMode="auto">
            <a:xfrm>
              <a:off x="1139" y="1529"/>
              <a:ext cx="508" cy="2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a:r>
                <a:rPr kumimoji="1" lang="en-US" altLang="zh-CN" sz="2000" b="0">
                  <a:latin typeface="Times New Roman" panose="02020603050405020304" pitchFamily="18" charset="0"/>
                </a:rPr>
                <a:t>main( )</a:t>
              </a:r>
            </a:p>
          </p:txBody>
        </p:sp>
        <p:sp>
          <p:nvSpPr>
            <p:cNvPr id="21509" name="Text Box 6"/>
            <p:cNvSpPr txBox="1">
              <a:spLocks noChangeArrowheads="1"/>
            </p:cNvSpPr>
            <p:nvPr/>
          </p:nvSpPr>
          <p:spPr bwMode="auto">
            <a:xfrm>
              <a:off x="1080" y="2182"/>
              <a:ext cx="723" cy="2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a:r>
                <a:rPr kumimoji="1" lang="zh-CN" altLang="zh-CN" sz="2000" b="0">
                  <a:latin typeface="Times New Roman" panose="02020603050405020304" pitchFamily="18" charset="0"/>
                </a:rPr>
                <a:t>调用函数</a:t>
              </a:r>
              <a:r>
                <a:rPr kumimoji="1" lang="en-US" altLang="zh-CN" sz="2000" b="0">
                  <a:latin typeface="Times New Roman" panose="02020603050405020304" pitchFamily="18" charset="0"/>
                </a:rPr>
                <a:t>a</a:t>
              </a:r>
            </a:p>
          </p:txBody>
        </p:sp>
        <p:sp>
          <p:nvSpPr>
            <p:cNvPr id="21510" name="Text Box 7"/>
            <p:cNvSpPr txBox="1">
              <a:spLocks noChangeArrowheads="1"/>
            </p:cNvSpPr>
            <p:nvPr/>
          </p:nvSpPr>
          <p:spPr bwMode="auto">
            <a:xfrm>
              <a:off x="1131" y="2901"/>
              <a:ext cx="381" cy="2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a:r>
                <a:rPr kumimoji="1" lang="zh-CN" altLang="zh-CN" sz="2000" b="0">
                  <a:latin typeface="Times New Roman" panose="02020603050405020304" pitchFamily="18" charset="0"/>
                </a:rPr>
                <a:t>结束</a:t>
              </a:r>
              <a:endParaRPr kumimoji="1" lang="zh-CN" altLang="en-US" sz="2000" b="0">
                <a:latin typeface="Times New Roman" panose="02020603050405020304" pitchFamily="18" charset="0"/>
              </a:endParaRPr>
            </a:p>
          </p:txBody>
        </p:sp>
        <p:sp>
          <p:nvSpPr>
            <p:cNvPr id="21511" name="Text Box 8"/>
            <p:cNvSpPr txBox="1">
              <a:spLocks noChangeArrowheads="1"/>
            </p:cNvSpPr>
            <p:nvPr/>
          </p:nvSpPr>
          <p:spPr bwMode="auto">
            <a:xfrm>
              <a:off x="2479" y="1558"/>
              <a:ext cx="444" cy="2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a:r>
                <a:rPr kumimoji="1" lang="en-US" altLang="zh-CN" sz="2000" b="0">
                  <a:latin typeface="Times New Roman" panose="02020603050405020304" pitchFamily="18" charset="0"/>
                </a:rPr>
                <a:t>a</a:t>
              </a:r>
              <a:r>
                <a:rPr kumimoji="1" lang="zh-CN" altLang="zh-CN" sz="2000" b="0">
                  <a:latin typeface="Times New Roman" panose="02020603050405020304" pitchFamily="18" charset="0"/>
                </a:rPr>
                <a:t>函数</a:t>
              </a:r>
              <a:endParaRPr kumimoji="1" lang="zh-CN" altLang="en-US" sz="2000" b="0">
                <a:latin typeface="Times New Roman" panose="02020603050405020304" pitchFamily="18" charset="0"/>
              </a:endParaRPr>
            </a:p>
          </p:txBody>
        </p:sp>
        <p:sp>
          <p:nvSpPr>
            <p:cNvPr id="21512" name="Text Box 9"/>
            <p:cNvSpPr txBox="1">
              <a:spLocks noChangeArrowheads="1"/>
            </p:cNvSpPr>
            <p:nvPr/>
          </p:nvSpPr>
          <p:spPr bwMode="auto">
            <a:xfrm>
              <a:off x="3633" y="1558"/>
              <a:ext cx="451" cy="2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a:r>
                <a:rPr kumimoji="1" lang="en-US" altLang="zh-CN" sz="2000" b="0">
                  <a:latin typeface="Times New Roman" panose="02020603050405020304" pitchFamily="18" charset="0"/>
                </a:rPr>
                <a:t>b</a:t>
              </a:r>
              <a:r>
                <a:rPr kumimoji="1" lang="zh-CN" altLang="zh-CN" sz="2000" b="0">
                  <a:latin typeface="Times New Roman" panose="02020603050405020304" pitchFamily="18" charset="0"/>
                </a:rPr>
                <a:t>函数</a:t>
              </a:r>
              <a:endParaRPr kumimoji="1" lang="zh-CN" altLang="en-US" sz="2000" b="0">
                <a:latin typeface="Times New Roman" panose="02020603050405020304" pitchFamily="18" charset="0"/>
              </a:endParaRPr>
            </a:p>
          </p:txBody>
        </p:sp>
        <p:sp>
          <p:nvSpPr>
            <p:cNvPr id="21513" name="Text Box 10"/>
            <p:cNvSpPr txBox="1">
              <a:spLocks noChangeArrowheads="1"/>
            </p:cNvSpPr>
            <p:nvPr/>
          </p:nvSpPr>
          <p:spPr bwMode="auto">
            <a:xfrm>
              <a:off x="2309" y="2229"/>
              <a:ext cx="731" cy="2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a:r>
                <a:rPr kumimoji="1" lang="zh-CN" altLang="zh-CN" sz="2000" b="0">
                  <a:latin typeface="Times New Roman" panose="02020603050405020304" pitchFamily="18" charset="0"/>
                </a:rPr>
                <a:t>调用函数</a:t>
              </a:r>
              <a:r>
                <a:rPr kumimoji="1" lang="en-US" altLang="zh-CN" sz="2000" b="0">
                  <a:latin typeface="Times New Roman" panose="02020603050405020304" pitchFamily="18" charset="0"/>
                </a:rPr>
                <a:t>b</a:t>
              </a:r>
            </a:p>
          </p:txBody>
        </p:sp>
        <p:sp>
          <p:nvSpPr>
            <p:cNvPr id="21514" name="Line 11"/>
            <p:cNvSpPr>
              <a:spLocks noChangeShapeType="1"/>
            </p:cNvSpPr>
            <p:nvPr/>
          </p:nvSpPr>
          <p:spPr bwMode="auto">
            <a:xfrm>
              <a:off x="1344" y="1728"/>
              <a:ext cx="0" cy="43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515" name="Line 12"/>
            <p:cNvSpPr>
              <a:spLocks noChangeShapeType="1"/>
            </p:cNvSpPr>
            <p:nvPr/>
          </p:nvSpPr>
          <p:spPr bwMode="auto">
            <a:xfrm>
              <a:off x="1344" y="2400"/>
              <a:ext cx="0" cy="48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516" name="Line 13"/>
            <p:cNvSpPr>
              <a:spLocks noChangeShapeType="1"/>
            </p:cNvSpPr>
            <p:nvPr/>
          </p:nvSpPr>
          <p:spPr bwMode="auto">
            <a:xfrm flipV="1">
              <a:off x="1872" y="1776"/>
              <a:ext cx="720" cy="52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517" name="Line 14"/>
            <p:cNvSpPr>
              <a:spLocks noChangeShapeType="1"/>
            </p:cNvSpPr>
            <p:nvPr/>
          </p:nvSpPr>
          <p:spPr bwMode="auto">
            <a:xfrm>
              <a:off x="2592" y="1872"/>
              <a:ext cx="0" cy="33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518" name="Line 15"/>
            <p:cNvSpPr>
              <a:spLocks noChangeShapeType="1"/>
            </p:cNvSpPr>
            <p:nvPr/>
          </p:nvSpPr>
          <p:spPr bwMode="auto">
            <a:xfrm>
              <a:off x="2592" y="2448"/>
              <a:ext cx="0" cy="57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519" name="Line 16"/>
            <p:cNvSpPr>
              <a:spLocks noChangeShapeType="1"/>
            </p:cNvSpPr>
            <p:nvPr/>
          </p:nvSpPr>
          <p:spPr bwMode="auto">
            <a:xfrm flipH="1" flipV="1">
              <a:off x="1824" y="2400"/>
              <a:ext cx="720" cy="57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520" name="Line 17"/>
            <p:cNvSpPr>
              <a:spLocks noChangeShapeType="1"/>
            </p:cNvSpPr>
            <p:nvPr/>
          </p:nvSpPr>
          <p:spPr bwMode="auto">
            <a:xfrm flipV="1">
              <a:off x="3072" y="1776"/>
              <a:ext cx="768" cy="57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521" name="Line 18"/>
            <p:cNvSpPr>
              <a:spLocks noChangeShapeType="1"/>
            </p:cNvSpPr>
            <p:nvPr/>
          </p:nvSpPr>
          <p:spPr bwMode="auto">
            <a:xfrm>
              <a:off x="3840" y="1872"/>
              <a:ext cx="0" cy="115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522" name="Line 19"/>
            <p:cNvSpPr>
              <a:spLocks noChangeShapeType="1"/>
            </p:cNvSpPr>
            <p:nvPr/>
          </p:nvSpPr>
          <p:spPr bwMode="auto">
            <a:xfrm flipH="1" flipV="1">
              <a:off x="3024" y="2400"/>
              <a:ext cx="768" cy="57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523" name="Text Box 20"/>
            <p:cNvSpPr txBox="1">
              <a:spLocks noChangeArrowheads="1"/>
            </p:cNvSpPr>
            <p:nvPr/>
          </p:nvSpPr>
          <p:spPr bwMode="auto">
            <a:xfrm>
              <a:off x="1984" y="1893"/>
              <a:ext cx="226" cy="2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a:r>
                <a:rPr kumimoji="1" lang="en-US" altLang="zh-CN" sz="2000" b="0" dirty="0">
                  <a:latin typeface="Times New Roman" panose="02020603050405020304" pitchFamily="18" charset="0"/>
                  <a:sym typeface="Wingdings" panose="05000000000000000000" pitchFamily="2" charset="2"/>
                </a:rPr>
                <a:t></a:t>
              </a:r>
            </a:p>
          </p:txBody>
        </p:sp>
        <p:sp>
          <p:nvSpPr>
            <p:cNvPr id="21524" name="Text Box 21"/>
            <p:cNvSpPr txBox="1">
              <a:spLocks noChangeArrowheads="1"/>
            </p:cNvSpPr>
            <p:nvPr/>
          </p:nvSpPr>
          <p:spPr bwMode="auto">
            <a:xfrm>
              <a:off x="1120" y="1845"/>
              <a:ext cx="226" cy="2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a:r>
                <a:rPr kumimoji="1" lang="en-US" altLang="zh-CN" sz="2000" b="0">
                  <a:latin typeface="Times New Roman" panose="02020603050405020304" pitchFamily="18" charset="0"/>
                  <a:sym typeface="Wingdings" panose="05000000000000000000" pitchFamily="2" charset="2"/>
                </a:rPr>
                <a:t></a:t>
              </a:r>
            </a:p>
          </p:txBody>
        </p:sp>
        <p:sp>
          <p:nvSpPr>
            <p:cNvPr id="21525" name="Text Box 22"/>
            <p:cNvSpPr txBox="1">
              <a:spLocks noChangeArrowheads="1"/>
            </p:cNvSpPr>
            <p:nvPr/>
          </p:nvSpPr>
          <p:spPr bwMode="auto">
            <a:xfrm>
              <a:off x="2608" y="1941"/>
              <a:ext cx="226" cy="2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a:r>
                <a:rPr kumimoji="1" lang="en-US" altLang="zh-CN" sz="2000" b="0">
                  <a:latin typeface="Times New Roman" panose="02020603050405020304" pitchFamily="18" charset="0"/>
                  <a:sym typeface="Wingdings" panose="05000000000000000000" pitchFamily="2" charset="2"/>
                </a:rPr>
                <a:t></a:t>
              </a:r>
            </a:p>
          </p:txBody>
        </p:sp>
        <p:sp>
          <p:nvSpPr>
            <p:cNvPr id="21526" name="Text Box 23"/>
            <p:cNvSpPr txBox="1">
              <a:spLocks noChangeArrowheads="1"/>
            </p:cNvSpPr>
            <p:nvPr/>
          </p:nvSpPr>
          <p:spPr bwMode="auto">
            <a:xfrm>
              <a:off x="3232" y="1941"/>
              <a:ext cx="227" cy="2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a:r>
                <a:rPr kumimoji="1" lang="en-US" altLang="zh-CN" sz="2000" b="0">
                  <a:latin typeface="Times New Roman" panose="02020603050405020304" pitchFamily="18" charset="0"/>
                  <a:sym typeface="Wingdings" panose="05000000000000000000" pitchFamily="2" charset="2"/>
                </a:rPr>
                <a:t></a:t>
              </a:r>
            </a:p>
          </p:txBody>
        </p:sp>
        <p:sp>
          <p:nvSpPr>
            <p:cNvPr id="21527" name="Text Box 24"/>
            <p:cNvSpPr txBox="1">
              <a:spLocks noChangeArrowheads="1"/>
            </p:cNvSpPr>
            <p:nvPr/>
          </p:nvSpPr>
          <p:spPr bwMode="auto">
            <a:xfrm>
              <a:off x="3904" y="2181"/>
              <a:ext cx="226" cy="2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a:r>
                <a:rPr kumimoji="1" lang="en-US" altLang="zh-CN" sz="2000" b="0">
                  <a:latin typeface="Times New Roman" panose="02020603050405020304" pitchFamily="18" charset="0"/>
                  <a:sym typeface="Wingdings" panose="05000000000000000000" pitchFamily="2" charset="2"/>
                </a:rPr>
                <a:t></a:t>
              </a:r>
            </a:p>
          </p:txBody>
        </p:sp>
        <p:sp>
          <p:nvSpPr>
            <p:cNvPr id="21528" name="Text Box 25"/>
            <p:cNvSpPr txBox="1">
              <a:spLocks noChangeArrowheads="1"/>
            </p:cNvSpPr>
            <p:nvPr/>
          </p:nvSpPr>
          <p:spPr bwMode="auto">
            <a:xfrm>
              <a:off x="3328" y="2709"/>
              <a:ext cx="226" cy="2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a:r>
                <a:rPr kumimoji="1" lang="en-US" altLang="zh-CN" sz="2000" b="0">
                  <a:latin typeface="Times New Roman" panose="02020603050405020304" pitchFamily="18" charset="0"/>
                  <a:sym typeface="Wingdings" panose="05000000000000000000" pitchFamily="2" charset="2"/>
                </a:rPr>
                <a:t></a:t>
              </a:r>
            </a:p>
          </p:txBody>
        </p:sp>
        <p:sp>
          <p:nvSpPr>
            <p:cNvPr id="21529" name="Text Box 26"/>
            <p:cNvSpPr txBox="1">
              <a:spLocks noChangeArrowheads="1"/>
            </p:cNvSpPr>
            <p:nvPr/>
          </p:nvSpPr>
          <p:spPr bwMode="auto">
            <a:xfrm>
              <a:off x="2608" y="2565"/>
              <a:ext cx="227" cy="2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a:r>
                <a:rPr kumimoji="1" lang="en-US" altLang="zh-CN" sz="2000" b="0">
                  <a:latin typeface="Times New Roman" panose="02020603050405020304" pitchFamily="18" charset="0"/>
                  <a:sym typeface="Wingdings" panose="05000000000000000000" pitchFamily="2" charset="2"/>
                </a:rPr>
                <a:t></a:t>
              </a:r>
            </a:p>
          </p:txBody>
        </p:sp>
        <p:sp>
          <p:nvSpPr>
            <p:cNvPr id="21530" name="Text Box 27"/>
            <p:cNvSpPr txBox="1">
              <a:spLocks noChangeArrowheads="1"/>
            </p:cNvSpPr>
            <p:nvPr/>
          </p:nvSpPr>
          <p:spPr bwMode="auto">
            <a:xfrm>
              <a:off x="1984" y="2613"/>
              <a:ext cx="226" cy="2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a:r>
                <a:rPr kumimoji="1" lang="en-US" altLang="zh-CN" sz="2000" b="0">
                  <a:latin typeface="Times New Roman" panose="02020603050405020304" pitchFamily="18" charset="0"/>
                  <a:sym typeface="Wingdings" panose="05000000000000000000" pitchFamily="2" charset="2"/>
                </a:rPr>
                <a:t></a:t>
              </a:r>
            </a:p>
          </p:txBody>
        </p:sp>
        <p:sp>
          <p:nvSpPr>
            <p:cNvPr id="21531" name="Text Box 28"/>
            <p:cNvSpPr txBox="1">
              <a:spLocks noChangeArrowheads="1"/>
            </p:cNvSpPr>
            <p:nvPr/>
          </p:nvSpPr>
          <p:spPr bwMode="auto">
            <a:xfrm>
              <a:off x="1120" y="2518"/>
              <a:ext cx="226" cy="2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a:r>
                <a:rPr kumimoji="1" lang="en-US" altLang="zh-CN" sz="2000" b="0">
                  <a:latin typeface="Times New Roman" panose="02020603050405020304" pitchFamily="18" charset="0"/>
                  <a:sym typeface="Wingdings" panose="05000000000000000000" pitchFamily="2" charset="2"/>
                </a:rPr>
                <a:t></a:t>
              </a:r>
            </a:p>
          </p:txBody>
        </p:sp>
      </p:grpSp>
      <p:sp>
        <p:nvSpPr>
          <p:cNvPr id="3" name="矩形 2"/>
          <p:cNvSpPr/>
          <p:nvPr/>
        </p:nvSpPr>
        <p:spPr>
          <a:xfrm>
            <a:off x="1642022" y="1168223"/>
            <a:ext cx="6343177" cy="400110"/>
          </a:xfrm>
          <a:prstGeom prst="rect">
            <a:avLst/>
          </a:prstGeom>
        </p:spPr>
        <p:txBody>
          <a:bodyPr wrap="square">
            <a:spAutoFit/>
          </a:bodyPr>
          <a:lstStyle/>
          <a:p>
            <a:r>
              <a:rPr lang="zh-CN" altLang="en-US" sz="2000" dirty="0">
                <a:latin typeface="微软雅黑" panose="020B0503020204020204" pitchFamily="34" charset="-122"/>
                <a:ea typeface="微软雅黑" panose="020B0503020204020204" pitchFamily="34" charset="-122"/>
              </a:rPr>
              <a:t>即调用一个函数的过程中，又可以调用另一个函数</a:t>
            </a:r>
          </a:p>
        </p:txBody>
      </p:sp>
    </p:spTree>
    <p:extLst>
      <p:ext uri="{BB962C8B-B14F-4D97-AF65-F5344CB8AC3E}">
        <p14:creationId xmlns:p14="http://schemas.microsoft.com/office/powerpoint/2010/main" val="33202403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Text Box 1026"/>
          <p:cNvSpPr txBox="1">
            <a:spLocks noChangeArrowheads="1"/>
          </p:cNvSpPr>
          <p:nvPr/>
        </p:nvSpPr>
        <p:spPr bwMode="auto">
          <a:xfrm>
            <a:off x="403225" y="269875"/>
            <a:ext cx="531495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8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dirty="0">
                <a:latin typeface="Times New Roman" panose="02020603050405020304" pitchFamily="18" charset="0"/>
              </a:rPr>
              <a:t>例 求三个数中最大数和最小数的差值</a:t>
            </a:r>
          </a:p>
        </p:txBody>
      </p:sp>
      <p:grpSp>
        <p:nvGrpSpPr>
          <p:cNvPr id="116777" name="Group 1065"/>
          <p:cNvGrpSpPr>
            <a:grpSpLocks/>
          </p:cNvGrpSpPr>
          <p:nvPr/>
        </p:nvGrpSpPr>
        <p:grpSpPr bwMode="auto">
          <a:xfrm>
            <a:off x="74283" y="2011368"/>
            <a:ext cx="4032250" cy="3068720"/>
            <a:chOff x="922" y="2952"/>
            <a:chExt cx="2540" cy="1368"/>
          </a:xfrm>
        </p:grpSpPr>
        <p:sp>
          <p:nvSpPr>
            <p:cNvPr id="22535" name="Text Box 1032"/>
            <p:cNvSpPr txBox="1">
              <a:spLocks noChangeArrowheads="1"/>
            </p:cNvSpPr>
            <p:nvPr/>
          </p:nvSpPr>
          <p:spPr bwMode="auto">
            <a:xfrm>
              <a:off x="931" y="2954"/>
              <a:ext cx="60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a:r>
                <a:rPr kumimoji="1" lang="en-US" altLang="zh-CN" sz="2000">
                  <a:latin typeface="Times New Roman" panose="02020603050405020304" pitchFamily="18" charset="0"/>
                </a:rPr>
                <a:t>main( )</a:t>
              </a:r>
            </a:p>
          </p:txBody>
        </p:sp>
        <p:sp>
          <p:nvSpPr>
            <p:cNvPr id="22536" name="Text Box 1033"/>
            <p:cNvSpPr txBox="1">
              <a:spLocks noChangeArrowheads="1"/>
            </p:cNvSpPr>
            <p:nvPr/>
          </p:nvSpPr>
          <p:spPr bwMode="auto">
            <a:xfrm>
              <a:off x="960" y="3406"/>
              <a:ext cx="441" cy="3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a:r>
                <a:rPr kumimoji="1" lang="zh-CN" altLang="zh-CN" sz="2000" dirty="0">
                  <a:latin typeface="Times New Roman" panose="02020603050405020304" pitchFamily="18" charset="0"/>
                </a:rPr>
                <a:t>调用</a:t>
              </a:r>
              <a:endParaRPr kumimoji="1" lang="en-US" altLang="zh-CN" sz="2000" dirty="0">
                <a:latin typeface="Times New Roman" panose="02020603050405020304" pitchFamily="18" charset="0"/>
              </a:endParaRPr>
            </a:p>
            <a:p>
              <a:pPr algn="ctr"/>
              <a:r>
                <a:rPr kumimoji="1" lang="en-US" altLang="zh-CN" sz="2000" dirty="0" err="1">
                  <a:latin typeface="Times New Roman" panose="02020603050405020304" pitchFamily="18" charset="0"/>
                </a:rPr>
                <a:t>dif</a:t>
              </a:r>
              <a:endParaRPr kumimoji="1" lang="en-US" altLang="zh-CN" sz="2000" dirty="0">
                <a:latin typeface="Times New Roman" panose="02020603050405020304" pitchFamily="18" charset="0"/>
              </a:endParaRPr>
            </a:p>
          </p:txBody>
        </p:sp>
        <p:sp>
          <p:nvSpPr>
            <p:cNvPr id="22537" name="Text Box 1034"/>
            <p:cNvSpPr txBox="1">
              <a:spLocks noChangeArrowheads="1"/>
            </p:cNvSpPr>
            <p:nvPr/>
          </p:nvSpPr>
          <p:spPr bwMode="auto">
            <a:xfrm>
              <a:off x="922" y="3878"/>
              <a:ext cx="436" cy="4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a:r>
                <a:rPr kumimoji="1" lang="zh-CN" altLang="zh-CN" sz="2000" dirty="0">
                  <a:latin typeface="Times New Roman" panose="02020603050405020304" pitchFamily="18" charset="0"/>
                </a:rPr>
                <a:t>输出</a:t>
              </a:r>
              <a:endParaRPr kumimoji="1" lang="zh-CN" altLang="en-US" sz="2000" dirty="0">
                <a:latin typeface="Times New Roman" panose="02020603050405020304" pitchFamily="18" charset="0"/>
              </a:endParaRPr>
            </a:p>
            <a:p>
              <a:pPr algn="ctr"/>
              <a:r>
                <a:rPr kumimoji="1" lang="zh-CN" altLang="zh-CN" sz="2000" dirty="0">
                  <a:latin typeface="Times New Roman" panose="02020603050405020304" pitchFamily="18" charset="0"/>
                </a:rPr>
                <a:t>结束</a:t>
              </a:r>
              <a:endParaRPr kumimoji="1" lang="zh-CN" altLang="en-US" sz="2000" dirty="0">
                <a:latin typeface="Times New Roman" panose="02020603050405020304" pitchFamily="18" charset="0"/>
              </a:endParaRPr>
            </a:p>
          </p:txBody>
        </p:sp>
        <p:sp>
          <p:nvSpPr>
            <p:cNvPr id="22538" name="Text Box 1035"/>
            <p:cNvSpPr txBox="1">
              <a:spLocks noChangeArrowheads="1"/>
            </p:cNvSpPr>
            <p:nvPr/>
          </p:nvSpPr>
          <p:spPr bwMode="auto">
            <a:xfrm>
              <a:off x="1700" y="2952"/>
              <a:ext cx="62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a:r>
                <a:rPr kumimoji="1" lang="en-US" altLang="zh-CN" sz="2000" dirty="0" err="1">
                  <a:latin typeface="Times New Roman" panose="02020603050405020304" pitchFamily="18" charset="0"/>
                </a:rPr>
                <a:t>dif</a:t>
              </a:r>
              <a:r>
                <a:rPr kumimoji="1" lang="zh-CN" altLang="zh-CN" sz="2000" dirty="0">
                  <a:latin typeface="Times New Roman" panose="02020603050405020304" pitchFamily="18" charset="0"/>
                </a:rPr>
                <a:t>函数</a:t>
              </a:r>
              <a:endParaRPr kumimoji="1" lang="zh-CN" altLang="en-US" sz="2000" dirty="0">
                <a:latin typeface="Times New Roman" panose="02020603050405020304" pitchFamily="18" charset="0"/>
              </a:endParaRPr>
            </a:p>
          </p:txBody>
        </p:sp>
        <p:sp>
          <p:nvSpPr>
            <p:cNvPr id="22539" name="Text Box 1036"/>
            <p:cNvSpPr txBox="1">
              <a:spLocks noChangeArrowheads="1"/>
            </p:cNvSpPr>
            <p:nvPr/>
          </p:nvSpPr>
          <p:spPr bwMode="auto">
            <a:xfrm>
              <a:off x="2731" y="2952"/>
              <a:ext cx="731"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a:r>
                <a:rPr kumimoji="1" lang="en-US" altLang="zh-CN" sz="2000" dirty="0">
                  <a:latin typeface="Times New Roman" panose="02020603050405020304" pitchFamily="18" charset="0"/>
                </a:rPr>
                <a:t>max</a:t>
              </a:r>
              <a:r>
                <a:rPr kumimoji="1" lang="zh-CN" altLang="zh-CN" sz="2000" dirty="0">
                  <a:latin typeface="Times New Roman" panose="02020603050405020304" pitchFamily="18" charset="0"/>
                </a:rPr>
                <a:t>函数</a:t>
              </a:r>
              <a:endParaRPr kumimoji="1" lang="zh-CN" altLang="en-US" sz="2000" dirty="0">
                <a:latin typeface="Times New Roman" panose="02020603050405020304" pitchFamily="18" charset="0"/>
              </a:endParaRPr>
            </a:p>
          </p:txBody>
        </p:sp>
        <p:sp>
          <p:nvSpPr>
            <p:cNvPr id="22540" name="Text Box 1037"/>
            <p:cNvSpPr txBox="1">
              <a:spLocks noChangeArrowheads="1"/>
            </p:cNvSpPr>
            <p:nvPr/>
          </p:nvSpPr>
          <p:spPr bwMode="auto">
            <a:xfrm>
              <a:off x="1563" y="3308"/>
              <a:ext cx="1053"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a:r>
                <a:rPr kumimoji="1" lang="zh-CN" altLang="zh-CN" sz="2000" dirty="0">
                  <a:latin typeface="Times New Roman" panose="02020603050405020304" pitchFamily="18" charset="0"/>
                </a:rPr>
                <a:t>调用函数</a:t>
              </a:r>
              <a:r>
                <a:rPr kumimoji="1" lang="en-US" altLang="zh-CN" sz="2000" dirty="0">
                  <a:latin typeface="Times New Roman" panose="02020603050405020304" pitchFamily="18" charset="0"/>
                </a:rPr>
                <a:t>max</a:t>
              </a:r>
            </a:p>
          </p:txBody>
        </p:sp>
        <p:sp>
          <p:nvSpPr>
            <p:cNvPr id="22541" name="Line 1038"/>
            <p:cNvSpPr>
              <a:spLocks noChangeShapeType="1"/>
            </p:cNvSpPr>
            <p:nvPr/>
          </p:nvSpPr>
          <p:spPr bwMode="auto">
            <a:xfrm>
              <a:off x="1185" y="3147"/>
              <a:ext cx="0" cy="303"/>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542" name="Line 1039"/>
            <p:cNvSpPr>
              <a:spLocks noChangeShapeType="1"/>
            </p:cNvSpPr>
            <p:nvPr/>
          </p:nvSpPr>
          <p:spPr bwMode="auto">
            <a:xfrm>
              <a:off x="1185" y="3619"/>
              <a:ext cx="0" cy="337"/>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543" name="Line 1040"/>
            <p:cNvSpPr>
              <a:spLocks noChangeShapeType="1"/>
            </p:cNvSpPr>
            <p:nvPr/>
          </p:nvSpPr>
          <p:spPr bwMode="auto">
            <a:xfrm flipV="1">
              <a:off x="1358" y="3147"/>
              <a:ext cx="624" cy="38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544" name="Line 1041"/>
            <p:cNvSpPr>
              <a:spLocks noChangeShapeType="1"/>
            </p:cNvSpPr>
            <p:nvPr/>
          </p:nvSpPr>
          <p:spPr bwMode="auto">
            <a:xfrm>
              <a:off x="1982" y="3147"/>
              <a:ext cx="0" cy="23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545" name="Line 1042"/>
            <p:cNvSpPr>
              <a:spLocks noChangeShapeType="1"/>
            </p:cNvSpPr>
            <p:nvPr/>
          </p:nvSpPr>
          <p:spPr bwMode="auto">
            <a:xfrm flipH="1">
              <a:off x="2003" y="3787"/>
              <a:ext cx="2" cy="304"/>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546" name="Line 1043"/>
            <p:cNvSpPr>
              <a:spLocks noChangeShapeType="1"/>
            </p:cNvSpPr>
            <p:nvPr/>
          </p:nvSpPr>
          <p:spPr bwMode="auto">
            <a:xfrm flipH="1" flipV="1">
              <a:off x="1309" y="3651"/>
              <a:ext cx="642" cy="44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547" name="Text Box 1053"/>
            <p:cNvSpPr txBox="1">
              <a:spLocks noChangeArrowheads="1"/>
            </p:cNvSpPr>
            <p:nvPr/>
          </p:nvSpPr>
          <p:spPr bwMode="auto">
            <a:xfrm>
              <a:off x="1549" y="3571"/>
              <a:ext cx="102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a:r>
                <a:rPr kumimoji="1" lang="zh-CN" altLang="zh-CN" sz="2000" dirty="0">
                  <a:latin typeface="Times New Roman" panose="02020603050405020304" pitchFamily="18" charset="0"/>
                </a:rPr>
                <a:t>调用函数</a:t>
              </a:r>
              <a:r>
                <a:rPr kumimoji="1" lang="en-US" altLang="zh-CN" sz="2000" dirty="0">
                  <a:latin typeface="Times New Roman" panose="02020603050405020304" pitchFamily="18" charset="0"/>
                </a:rPr>
                <a:t>min</a:t>
              </a:r>
            </a:p>
          </p:txBody>
        </p:sp>
        <p:sp>
          <p:nvSpPr>
            <p:cNvPr id="22548" name="Line 1054"/>
            <p:cNvSpPr>
              <a:spLocks noChangeShapeType="1"/>
            </p:cNvSpPr>
            <p:nvPr/>
          </p:nvSpPr>
          <p:spPr bwMode="auto">
            <a:xfrm flipV="1">
              <a:off x="2553" y="3147"/>
              <a:ext cx="346" cy="245"/>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2549" name="Line 1055"/>
            <p:cNvSpPr>
              <a:spLocks noChangeShapeType="1"/>
            </p:cNvSpPr>
            <p:nvPr/>
          </p:nvSpPr>
          <p:spPr bwMode="auto">
            <a:xfrm flipH="1">
              <a:off x="2636" y="3168"/>
              <a:ext cx="399" cy="282"/>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2550" name="Line 1056"/>
            <p:cNvSpPr>
              <a:spLocks noChangeShapeType="1"/>
            </p:cNvSpPr>
            <p:nvPr/>
          </p:nvSpPr>
          <p:spPr bwMode="auto">
            <a:xfrm flipH="1">
              <a:off x="2003" y="3475"/>
              <a:ext cx="0" cy="167"/>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2551" name="Line 1061"/>
            <p:cNvSpPr>
              <a:spLocks noChangeShapeType="1"/>
            </p:cNvSpPr>
            <p:nvPr/>
          </p:nvSpPr>
          <p:spPr bwMode="auto">
            <a:xfrm>
              <a:off x="2540" y="3679"/>
              <a:ext cx="369" cy="265"/>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2553" name="Line 1063"/>
            <p:cNvSpPr>
              <a:spLocks noChangeShapeType="1"/>
            </p:cNvSpPr>
            <p:nvPr/>
          </p:nvSpPr>
          <p:spPr bwMode="auto">
            <a:xfrm flipH="1" flipV="1">
              <a:off x="2503" y="3761"/>
              <a:ext cx="282" cy="195"/>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2554" name="Text Box 1064"/>
            <p:cNvSpPr txBox="1">
              <a:spLocks noChangeArrowheads="1"/>
            </p:cNvSpPr>
            <p:nvPr/>
          </p:nvSpPr>
          <p:spPr bwMode="auto">
            <a:xfrm>
              <a:off x="2731" y="3884"/>
              <a:ext cx="70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a:r>
                <a:rPr kumimoji="1" lang="en-US" altLang="zh-CN" sz="2000" dirty="0">
                  <a:latin typeface="Times New Roman" panose="02020603050405020304" pitchFamily="18" charset="0"/>
                </a:rPr>
                <a:t>min</a:t>
              </a:r>
              <a:r>
                <a:rPr kumimoji="1" lang="zh-CN" altLang="zh-CN" sz="2000" dirty="0">
                  <a:latin typeface="Times New Roman" panose="02020603050405020304" pitchFamily="18" charset="0"/>
                </a:rPr>
                <a:t>函数</a:t>
              </a:r>
              <a:endParaRPr kumimoji="1" lang="zh-CN" altLang="en-US" sz="2000" dirty="0">
                <a:latin typeface="Times New Roman" panose="02020603050405020304" pitchFamily="18" charset="0"/>
              </a:endParaRPr>
            </a:p>
          </p:txBody>
        </p:sp>
      </p:grpSp>
      <p:pic>
        <p:nvPicPr>
          <p:cNvPr id="2" name="图片 1"/>
          <p:cNvPicPr>
            <a:picLocks noChangeAspect="1"/>
          </p:cNvPicPr>
          <p:nvPr/>
        </p:nvPicPr>
        <p:blipFill>
          <a:blip r:embed="rId2"/>
          <a:stretch>
            <a:fillRect/>
          </a:stretch>
        </p:blipFill>
        <p:spPr>
          <a:xfrm>
            <a:off x="4184321" y="771871"/>
            <a:ext cx="4889751" cy="5816899"/>
          </a:xfrm>
          <a:prstGeom prst="rect">
            <a:avLst/>
          </a:prstGeom>
        </p:spPr>
      </p:pic>
      <p:sp>
        <p:nvSpPr>
          <p:cNvPr id="28" name="Text Box 1035"/>
          <p:cNvSpPr txBox="1">
            <a:spLocks noChangeArrowheads="1"/>
          </p:cNvSpPr>
          <p:nvPr/>
        </p:nvSpPr>
        <p:spPr bwMode="auto">
          <a:xfrm>
            <a:off x="1254188" y="4500268"/>
            <a:ext cx="990600" cy="5608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a:r>
              <a:rPr kumimoji="1" lang="en-US" altLang="zh-CN" sz="2000" dirty="0" err="1">
                <a:latin typeface="Times New Roman" panose="02020603050405020304" pitchFamily="18" charset="0"/>
              </a:rPr>
              <a:t>dif</a:t>
            </a:r>
            <a:r>
              <a:rPr kumimoji="1" lang="zh-CN" altLang="zh-CN" sz="2000" dirty="0">
                <a:latin typeface="Times New Roman" panose="02020603050405020304" pitchFamily="18" charset="0"/>
              </a:rPr>
              <a:t>函数</a:t>
            </a:r>
            <a:endParaRPr kumimoji="1" lang="zh-CN" altLang="en-US" sz="2000" dirty="0">
              <a:latin typeface="Times New Roman" panose="02020603050405020304" pitchFamily="18" charset="0"/>
            </a:endParaRPr>
          </a:p>
        </p:txBody>
      </p:sp>
      <p:pic>
        <p:nvPicPr>
          <p:cNvPr id="3" name="图片 2"/>
          <p:cNvPicPr>
            <a:picLocks noChangeAspect="1"/>
          </p:cNvPicPr>
          <p:nvPr/>
        </p:nvPicPr>
        <p:blipFill>
          <a:blip r:embed="rId3"/>
          <a:stretch>
            <a:fillRect/>
          </a:stretch>
        </p:blipFill>
        <p:spPr>
          <a:xfrm>
            <a:off x="0" y="-27632"/>
            <a:ext cx="717587" cy="215911"/>
          </a:xfrm>
          <a:prstGeom prst="rect">
            <a:avLst/>
          </a:prstGeom>
        </p:spPr>
      </p:pic>
      <p:sp>
        <p:nvSpPr>
          <p:cNvPr id="4" name="矩形 3"/>
          <p:cNvSpPr/>
          <p:nvPr/>
        </p:nvSpPr>
        <p:spPr>
          <a:xfrm>
            <a:off x="1757033" y="1517650"/>
            <a:ext cx="3022716" cy="369332"/>
          </a:xfrm>
          <a:prstGeom prst="rect">
            <a:avLst/>
          </a:prstGeom>
        </p:spPr>
        <p:txBody>
          <a:bodyPr wrap="square">
            <a:spAutoFit/>
          </a:bodyPr>
          <a:lstStyle/>
          <a:p>
            <a:r>
              <a:rPr kumimoji="1" lang="zh-CN" altLang="zh-CN" dirty="0">
                <a:latin typeface="Times New Roman" panose="02020603050405020304" pitchFamily="18" charset="0"/>
              </a:rPr>
              <a:t>数</a:t>
            </a:r>
            <a:endParaRPr lang="zh-CN" altLang="en-US" dirty="0"/>
          </a:p>
        </p:txBody>
      </p:sp>
    </p:spTree>
    <p:extLst>
      <p:ext uri="{BB962C8B-B14F-4D97-AF65-F5344CB8AC3E}">
        <p14:creationId xmlns:p14="http://schemas.microsoft.com/office/powerpoint/2010/main" val="37313633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79425" y="-248544"/>
            <a:ext cx="1441450" cy="1446550"/>
          </a:xfrm>
          <a:prstGeom prst="rect">
            <a:avLst/>
          </a:prstGeom>
        </p:spPr>
        <p:txBody>
          <a:bodyPr wrap="square">
            <a:spAutoFit/>
          </a:bodyPr>
          <a:lstStyle/>
          <a:p>
            <a:r>
              <a:rPr lang="en-US" altLang="zh-CN" sz="8800" dirty="0" err="1"/>
              <a:t>eg</a:t>
            </a:r>
            <a:r>
              <a:rPr lang="en-US" altLang="zh-CN" sz="8800" dirty="0"/>
              <a:t>. </a:t>
            </a:r>
            <a:endParaRPr lang="zh-CN" altLang="en-US" sz="8800" dirty="0"/>
          </a:p>
        </p:txBody>
      </p:sp>
      <p:sp>
        <p:nvSpPr>
          <p:cNvPr id="3" name="矩形 2"/>
          <p:cNvSpPr/>
          <p:nvPr/>
        </p:nvSpPr>
        <p:spPr>
          <a:xfrm>
            <a:off x="2470150" y="474731"/>
            <a:ext cx="5575300" cy="369332"/>
          </a:xfrm>
          <a:prstGeom prst="rect">
            <a:avLst/>
          </a:prstGeom>
        </p:spPr>
        <p:txBody>
          <a:bodyPr wrap="square">
            <a:spAutoFit/>
          </a:bodyPr>
          <a:lstStyle/>
          <a:p>
            <a:r>
              <a:rPr lang="zh-CN" altLang="en-US" dirty="0"/>
              <a:t>http://acm.hdu.edu.cn/showproblem.php?pid=2028</a:t>
            </a:r>
          </a:p>
        </p:txBody>
      </p:sp>
      <p:pic>
        <p:nvPicPr>
          <p:cNvPr id="4" name="图片 3"/>
          <p:cNvPicPr>
            <a:picLocks noChangeAspect="1"/>
          </p:cNvPicPr>
          <p:nvPr/>
        </p:nvPicPr>
        <p:blipFill>
          <a:blip r:embed="rId3"/>
          <a:stretch>
            <a:fillRect/>
          </a:stretch>
        </p:blipFill>
        <p:spPr>
          <a:xfrm>
            <a:off x="1200150" y="1261506"/>
            <a:ext cx="6908459" cy="5486562"/>
          </a:xfrm>
          <a:prstGeom prst="rect">
            <a:avLst/>
          </a:prstGeom>
        </p:spPr>
      </p:pic>
      <p:pic>
        <p:nvPicPr>
          <p:cNvPr id="10" name="图片 9"/>
          <p:cNvPicPr>
            <a:picLocks noChangeAspect="1"/>
          </p:cNvPicPr>
          <p:nvPr/>
        </p:nvPicPr>
        <p:blipFill>
          <a:blip r:embed="rId4"/>
          <a:stretch>
            <a:fillRect/>
          </a:stretch>
        </p:blipFill>
        <p:spPr>
          <a:xfrm>
            <a:off x="4374908" y="936928"/>
            <a:ext cx="4705592" cy="5905804"/>
          </a:xfrm>
          <a:prstGeom prst="rect">
            <a:avLst/>
          </a:prstGeom>
        </p:spPr>
      </p:pic>
      <p:sp>
        <p:nvSpPr>
          <p:cNvPr id="5" name="矩形 4"/>
          <p:cNvSpPr/>
          <p:nvPr/>
        </p:nvSpPr>
        <p:spPr>
          <a:xfrm>
            <a:off x="7399120" y="2542136"/>
            <a:ext cx="1418978" cy="369332"/>
          </a:xfrm>
          <a:prstGeom prst="rect">
            <a:avLst/>
          </a:prstGeom>
        </p:spPr>
        <p:txBody>
          <a:bodyPr wrap="none">
            <a:spAutoFit/>
          </a:bodyPr>
          <a:lstStyle/>
          <a:p>
            <a:r>
              <a:rPr lang="en-US" altLang="zh-CN" dirty="0"/>
              <a:t>Multiple 	KAI</a:t>
            </a:r>
            <a:endParaRPr lang="zh-CN" altLang="en-US" dirty="0"/>
          </a:p>
        </p:txBody>
      </p:sp>
      <p:sp>
        <p:nvSpPr>
          <p:cNvPr id="9" name="矩形 8"/>
          <p:cNvSpPr/>
          <p:nvPr/>
        </p:nvSpPr>
        <p:spPr>
          <a:xfrm>
            <a:off x="7399120" y="936928"/>
            <a:ext cx="1271502" cy="369332"/>
          </a:xfrm>
          <a:prstGeom prst="rect">
            <a:avLst/>
          </a:prstGeom>
        </p:spPr>
        <p:txBody>
          <a:bodyPr wrap="none">
            <a:spAutoFit/>
          </a:bodyPr>
          <a:lstStyle/>
          <a:p>
            <a:r>
              <a:rPr lang="en-US" altLang="zh-CN" dirty="0" err="1">
                <a:solidFill>
                  <a:srgbClr val="333333"/>
                </a:solidFill>
                <a:latin typeface="arial" panose="020B0604020202020204" pitchFamily="34" charset="0"/>
              </a:rPr>
              <a:t>dɪˈvaɪzə</a:t>
            </a:r>
            <a:r>
              <a:rPr lang="en-US" altLang="zh-CN" dirty="0">
                <a:solidFill>
                  <a:srgbClr val="333333"/>
                </a:solidFill>
                <a:latin typeface="arial" panose="020B0604020202020204" pitchFamily="34" charset="0"/>
              </a:rPr>
              <a:t>(r)</a:t>
            </a:r>
            <a:endParaRPr lang="zh-CN" altLang="en-US" dirty="0"/>
          </a:p>
        </p:txBody>
      </p:sp>
      <p:sp>
        <p:nvSpPr>
          <p:cNvPr id="6" name="矩形 5"/>
          <p:cNvSpPr/>
          <p:nvPr/>
        </p:nvSpPr>
        <p:spPr>
          <a:xfrm>
            <a:off x="617980" y="1462533"/>
            <a:ext cx="1673856" cy="2031325"/>
          </a:xfrm>
          <a:prstGeom prst="rect">
            <a:avLst/>
          </a:prstGeom>
        </p:spPr>
        <p:txBody>
          <a:bodyPr wrap="none">
            <a:spAutoFit/>
          </a:bodyPr>
          <a:lstStyle/>
          <a:p>
            <a:r>
              <a:rPr lang="zh-CN" altLang="en-US" dirty="0"/>
              <a:t>数学家 消防员</a:t>
            </a:r>
            <a:endParaRPr lang="en-US" altLang="zh-CN" dirty="0"/>
          </a:p>
          <a:p>
            <a:endParaRPr lang="en-US" altLang="zh-CN" dirty="0"/>
          </a:p>
          <a:p>
            <a:endParaRPr lang="en-US" altLang="zh-CN" dirty="0"/>
          </a:p>
          <a:p>
            <a:endParaRPr lang="en-US" altLang="zh-CN" dirty="0"/>
          </a:p>
          <a:p>
            <a:r>
              <a:rPr lang="zh-CN" altLang="en-US" dirty="0"/>
              <a:t>一步一步来</a:t>
            </a:r>
            <a:endParaRPr lang="en-US" altLang="zh-CN" dirty="0"/>
          </a:p>
          <a:p>
            <a:r>
              <a:rPr lang="zh-CN" altLang="en-US" dirty="0"/>
              <a:t>先到两个数</a:t>
            </a:r>
            <a:r>
              <a:rPr lang="en-US" altLang="zh-CN" dirty="0"/>
              <a:t>lcm</a:t>
            </a:r>
          </a:p>
          <a:p>
            <a:r>
              <a:rPr lang="zh-CN" altLang="en-US" dirty="0"/>
              <a:t>然后两个数</a:t>
            </a:r>
            <a:r>
              <a:rPr lang="en-US" altLang="zh-CN" dirty="0" err="1"/>
              <a:t>gcd</a:t>
            </a:r>
            <a:endParaRPr lang="zh-CN" altLang="en-US" dirty="0"/>
          </a:p>
        </p:txBody>
      </p:sp>
    </p:spTree>
    <p:extLst>
      <p:ext uri="{BB962C8B-B14F-4D97-AF65-F5344CB8AC3E}">
        <p14:creationId xmlns:p14="http://schemas.microsoft.com/office/powerpoint/2010/main" val="32153890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557551" y="869434"/>
            <a:ext cx="2781531" cy="5078313"/>
          </a:xfrm>
          <a:prstGeom prst="rect">
            <a:avLst/>
          </a:prstGeom>
        </p:spPr>
        <p:txBody>
          <a:bodyPr wrap="none">
            <a:spAutoFit/>
          </a:bodyPr>
          <a:lstStyle/>
          <a:p>
            <a:r>
              <a:rPr kumimoji="1" lang="zh-CN" altLang="en-US" sz="3600" dirty="0">
                <a:latin typeface="Times New Roman" panose="02020603050405020304" pitchFamily="18" charset="0"/>
              </a:rPr>
              <a:t>辗转相除法</a:t>
            </a:r>
            <a:endParaRPr kumimoji="1" lang="en-US" altLang="zh-CN" sz="3600" dirty="0">
              <a:latin typeface="Times New Roman" panose="02020603050405020304" pitchFamily="18" charset="0"/>
            </a:endParaRPr>
          </a:p>
          <a:p>
            <a:r>
              <a:rPr kumimoji="1" lang="en-US" altLang="zh-CN" sz="3600" dirty="0">
                <a:latin typeface="Times New Roman" panose="02020603050405020304" pitchFamily="18" charset="0"/>
              </a:rPr>
              <a:t>b       a        c</a:t>
            </a:r>
          </a:p>
          <a:p>
            <a:r>
              <a:rPr kumimoji="1" lang="en-US" altLang="zh-CN" sz="3600" dirty="0">
                <a:latin typeface="Times New Roman" panose="02020603050405020304" pitchFamily="18" charset="0"/>
              </a:rPr>
              <a:t>44    24</a:t>
            </a:r>
          </a:p>
          <a:p>
            <a:r>
              <a:rPr kumimoji="1" lang="en-US" altLang="zh-CN" sz="3600" dirty="0">
                <a:latin typeface="Times New Roman" panose="02020603050405020304" pitchFamily="18" charset="0"/>
              </a:rPr>
              <a:t>44 = 24*1+20</a:t>
            </a:r>
          </a:p>
          <a:p>
            <a:r>
              <a:rPr kumimoji="1" lang="en-US" altLang="zh-CN" sz="3600" dirty="0">
                <a:latin typeface="Times New Roman" panose="02020603050405020304" pitchFamily="18" charset="0"/>
              </a:rPr>
              <a:t>24 = 20*1+4</a:t>
            </a:r>
          </a:p>
          <a:p>
            <a:r>
              <a:rPr kumimoji="1" lang="en-US" altLang="zh-CN" sz="3600" dirty="0">
                <a:latin typeface="Times New Roman" panose="02020603050405020304" pitchFamily="18" charset="0"/>
              </a:rPr>
              <a:t>20 = 4  *5+0</a:t>
            </a:r>
          </a:p>
          <a:p>
            <a:r>
              <a:rPr kumimoji="1" lang="en-US" altLang="zh-CN" sz="3600" dirty="0">
                <a:latin typeface="Times New Roman" panose="02020603050405020304" pitchFamily="18" charset="0"/>
              </a:rPr>
              <a:t>c = </a:t>
            </a:r>
            <a:r>
              <a:rPr kumimoji="1" lang="en-US" altLang="zh-CN" sz="3600" dirty="0" err="1">
                <a:latin typeface="Times New Roman" panose="02020603050405020304" pitchFamily="18" charset="0"/>
              </a:rPr>
              <a:t>b%a</a:t>
            </a:r>
            <a:endParaRPr kumimoji="1" lang="en-US" altLang="zh-CN" sz="3600" dirty="0">
              <a:latin typeface="Times New Roman" panose="02020603050405020304" pitchFamily="18" charset="0"/>
            </a:endParaRPr>
          </a:p>
          <a:p>
            <a:r>
              <a:rPr kumimoji="1" lang="en-US" altLang="zh-CN" sz="3600" dirty="0">
                <a:latin typeface="Times New Roman" panose="02020603050405020304" pitchFamily="18" charset="0"/>
              </a:rPr>
              <a:t>b = a</a:t>
            </a:r>
          </a:p>
          <a:p>
            <a:r>
              <a:rPr kumimoji="1" lang="en-US" altLang="zh-CN" sz="3600" dirty="0">
                <a:latin typeface="Times New Roman" panose="02020603050405020304" pitchFamily="18" charset="0"/>
              </a:rPr>
              <a:t>a = c</a:t>
            </a:r>
            <a:endParaRPr lang="zh-CN" altLang="en-US" sz="3600" dirty="0"/>
          </a:p>
        </p:txBody>
      </p:sp>
    </p:spTree>
    <p:extLst>
      <p:ext uri="{BB962C8B-B14F-4D97-AF65-F5344CB8AC3E}">
        <p14:creationId xmlns:p14="http://schemas.microsoft.com/office/powerpoint/2010/main" val="23886069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34686" y="-142876"/>
            <a:ext cx="7886700" cy="1325563"/>
          </a:xfrm>
        </p:spPr>
        <p:txBody>
          <a:bodyPr/>
          <a:lstStyle/>
          <a:p>
            <a:pPr algn="ctr"/>
            <a:br>
              <a:rPr lang="en-US" altLang="zh-CN" dirty="0"/>
            </a:br>
            <a:r>
              <a:rPr lang="en-US" altLang="zh-CN" dirty="0">
                <a:latin typeface="Consolas" panose="020B0609020204030204" pitchFamily="49" charset="0"/>
              </a:rPr>
              <a:t>y=f(x) </a:t>
            </a:r>
            <a:r>
              <a:rPr lang="zh-CN" altLang="en-US" dirty="0">
                <a:latin typeface="微软雅黑" panose="020B0503020204020204" pitchFamily="34" charset="-122"/>
                <a:ea typeface="微软雅黑" panose="020B0503020204020204" pitchFamily="34" charset="-122"/>
              </a:rPr>
              <a:t>数学函数</a:t>
            </a:r>
          </a:p>
        </p:txBody>
      </p:sp>
      <mc:AlternateContent xmlns:mc="http://schemas.openxmlformats.org/markup-compatibility/2006" xmlns:a14="http://schemas.microsoft.com/office/drawing/2010/main">
        <mc:Choice Requires="a14">
          <p:graphicFrame>
            <p:nvGraphicFramePr>
              <p:cNvPr id="4" name="图示 3"/>
              <p:cNvGraphicFramePr/>
              <p:nvPr>
                <p:extLst>
                  <p:ext uri="{D42A27DB-BD31-4B8C-83A1-F6EECF244321}">
                    <p14:modId xmlns:p14="http://schemas.microsoft.com/office/powerpoint/2010/main" val="273419020"/>
                  </p:ext>
                </p:extLst>
              </p:nvPr>
            </p:nvGraphicFramePr>
            <p:xfrm>
              <a:off x="1330036" y="1825625"/>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mc:Choice>
        <mc:Fallback xmlns="">
          <p:graphicFrame>
            <p:nvGraphicFramePr>
              <p:cNvPr id="4" name="图示 3"/>
              <p:cNvGraphicFramePr/>
              <p:nvPr>
                <p:extLst>
                  <p:ext uri="{D42A27DB-BD31-4B8C-83A1-F6EECF244321}">
                    <p14:modId xmlns:p14="http://schemas.microsoft.com/office/powerpoint/2010/main" val="273419020"/>
                  </p:ext>
                </p:extLst>
              </p:nvPr>
            </p:nvGraphicFramePr>
            <p:xfrm>
              <a:off x="1330036" y="1825625"/>
              <a:ext cx="6096000" cy="40640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mc:Fallback>
      </mc:AlternateContent>
      <p:sp>
        <p:nvSpPr>
          <p:cNvPr id="5" name="内容占位符 2"/>
          <p:cNvSpPr txBox="1">
            <a:spLocks/>
          </p:cNvSpPr>
          <p:nvPr/>
        </p:nvSpPr>
        <p:spPr>
          <a:xfrm>
            <a:off x="3939396" y="1276710"/>
            <a:ext cx="5284495" cy="488770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baseline="0">
                <a:solidFill>
                  <a:schemeClr val="tx1"/>
                </a:solidFill>
                <a:latin typeface="Consolas" panose="020B0609020204030204" pitchFamily="49" charset="0"/>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zh-CN" altLang="en-US" dirty="0"/>
              <a:t>先看一个大家比较熟悉的概念</a:t>
            </a:r>
            <a:endParaRPr lang="en-US" altLang="zh-CN" dirty="0"/>
          </a:p>
          <a:p>
            <a:pPr marL="0" indent="0">
              <a:buFont typeface="Arial" panose="020B0604020202020204" pitchFamily="34" charset="0"/>
              <a:buNone/>
            </a:pPr>
            <a:r>
              <a:rPr lang="en-US" altLang="zh-CN" dirty="0"/>
              <a:t>f()</a:t>
            </a:r>
            <a:r>
              <a:rPr lang="zh-CN" altLang="en-US" dirty="0"/>
              <a:t>干了的活就是给它一个数处理过后编程了另一个</a:t>
            </a:r>
            <a:endParaRPr lang="en-US" altLang="zh-CN" dirty="0"/>
          </a:p>
          <a:p>
            <a:pPr marL="0" indent="0">
              <a:buFont typeface="Arial" panose="020B0604020202020204" pitchFamily="34" charset="0"/>
              <a:buNone/>
            </a:pPr>
            <a:r>
              <a:rPr lang="zh-CN" altLang="en-US" dirty="0"/>
              <a:t>计算机函数也就是今天学的同样的道理，也是帮咱们干活的，只不过有时候没有输入的</a:t>
            </a:r>
            <a:r>
              <a:rPr lang="en-US" altLang="zh-CN" dirty="0"/>
              <a:t>x</a:t>
            </a:r>
            <a:r>
              <a:rPr lang="zh-CN" altLang="en-US" dirty="0"/>
              <a:t>有时候没有输出的</a:t>
            </a:r>
            <a:r>
              <a:rPr lang="en-US" altLang="zh-CN" dirty="0"/>
              <a:t>y </a:t>
            </a:r>
            <a:r>
              <a:rPr lang="zh-CN" altLang="en-US" dirty="0"/>
              <a:t>有时候都没有</a:t>
            </a:r>
            <a:endParaRPr lang="en-US" altLang="zh-CN" dirty="0"/>
          </a:p>
          <a:p>
            <a:pPr marL="0" indent="0">
              <a:buFont typeface="Arial" panose="020B0604020202020204" pitchFamily="34" charset="0"/>
              <a:buNone/>
            </a:pPr>
            <a:r>
              <a:rPr lang="zh-CN" altLang="en-US" dirty="0"/>
              <a:t>听起来越来越扯了对吧</a:t>
            </a:r>
            <a:endParaRPr lang="en-US" altLang="zh-CN" dirty="0"/>
          </a:p>
          <a:p>
            <a:pPr marL="0" indent="0">
              <a:buFont typeface="Arial" panose="020B0604020202020204" pitchFamily="34" charset="0"/>
              <a:buNone/>
            </a:pPr>
            <a:r>
              <a:rPr lang="zh-CN" altLang="en-US" dirty="0"/>
              <a:t>没事记得初三刚刚开始学化学化合价是个啥意思死活没懂，后来不也用的好好的</a:t>
            </a:r>
          </a:p>
        </p:txBody>
      </p:sp>
    </p:spTree>
    <p:extLst>
      <p:ext uri="{BB962C8B-B14F-4D97-AF65-F5344CB8AC3E}">
        <p14:creationId xmlns:p14="http://schemas.microsoft.com/office/powerpoint/2010/main" val="32751609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stretch>
            <a:fillRect/>
          </a:stretch>
        </p:blipFill>
        <p:spPr>
          <a:xfrm>
            <a:off x="7462242" y="3515263"/>
            <a:ext cx="1970826" cy="1711824"/>
          </a:xfrm>
          <a:prstGeom prst="rect">
            <a:avLst/>
          </a:prstGeom>
        </p:spPr>
      </p:pic>
      <p:sp>
        <p:nvSpPr>
          <p:cNvPr id="4" name="日期占位符 3"/>
          <p:cNvSpPr>
            <a:spLocks noGrp="1"/>
          </p:cNvSpPr>
          <p:nvPr>
            <p:ph type="dt" sz="half" idx="10"/>
          </p:nvPr>
        </p:nvSpPr>
        <p:spPr/>
        <p:txBody>
          <a:bodyPr/>
          <a:lstStyle/>
          <a:p>
            <a:fld id="{6B503A09-5566-4A77-AEBC-16434D72B7A1}" type="datetime1">
              <a:rPr lang="zh-CN" altLang="en-US"/>
              <a:pPr/>
              <a:t>2016/10/28 Friday</a:t>
            </a:fld>
            <a:endParaRPr lang="zh-CN" altLang="en-US" sz="1800"/>
          </a:p>
        </p:txBody>
      </p:sp>
      <p:sp>
        <p:nvSpPr>
          <p:cNvPr id="18434" name="Rectangle 2"/>
          <p:cNvSpPr>
            <a:spLocks noGrp="1" noChangeArrowheads="1"/>
          </p:cNvSpPr>
          <p:nvPr>
            <p:ph type="title"/>
          </p:nvPr>
        </p:nvSpPr>
        <p:spPr/>
        <p:txBody>
          <a:bodyPr/>
          <a:lstStyle/>
          <a:p>
            <a:pPr algn="ctr"/>
            <a:r>
              <a:rPr lang="zh-CN" altLang="en-US"/>
              <a:t>局部变量和全局变量</a:t>
            </a:r>
          </a:p>
        </p:txBody>
      </p:sp>
      <p:sp>
        <p:nvSpPr>
          <p:cNvPr id="18435" name="Rectangle 3"/>
          <p:cNvSpPr>
            <a:spLocks noGrp="1" noChangeArrowheads="1"/>
          </p:cNvSpPr>
          <p:nvPr>
            <p:ph type="body" idx="1"/>
          </p:nvPr>
        </p:nvSpPr>
        <p:spPr>
          <a:xfrm>
            <a:off x="57510" y="1512498"/>
            <a:ext cx="4065916" cy="4738777"/>
          </a:xfrm>
        </p:spPr>
        <p:txBody>
          <a:bodyPr/>
          <a:lstStyle/>
          <a:p>
            <a:r>
              <a:rPr lang="zh-CN" altLang="en-US" dirty="0"/>
              <a:t>在函数的开头定义。（局部）</a:t>
            </a:r>
          </a:p>
          <a:p>
            <a:r>
              <a:rPr lang="zh-CN" altLang="en-US" dirty="0"/>
              <a:t>在函数内的复合语句定义。（局部）</a:t>
            </a:r>
          </a:p>
          <a:p>
            <a:r>
              <a:rPr lang="zh-CN" altLang="en-US" dirty="0"/>
              <a:t>在函数的外部定义。（全局）</a:t>
            </a:r>
          </a:p>
          <a:p>
            <a:r>
              <a:rPr lang="zh-CN" altLang="en-US" dirty="0"/>
              <a:t>局部变量的优先级大于全局的变量。</a:t>
            </a:r>
          </a:p>
        </p:txBody>
      </p:sp>
      <p:pic>
        <p:nvPicPr>
          <p:cNvPr id="3" name="图片 2"/>
          <p:cNvPicPr>
            <a:picLocks noChangeAspect="1"/>
          </p:cNvPicPr>
          <p:nvPr/>
        </p:nvPicPr>
        <p:blipFill>
          <a:blip r:embed="rId3"/>
          <a:stretch>
            <a:fillRect/>
          </a:stretch>
        </p:blipFill>
        <p:spPr>
          <a:xfrm>
            <a:off x="4039644" y="1291693"/>
            <a:ext cx="3664138" cy="4343623"/>
          </a:xfrm>
          <a:prstGeom prst="rect">
            <a:avLst/>
          </a:prstGeom>
        </p:spPr>
      </p:pic>
      <p:sp>
        <p:nvSpPr>
          <p:cNvPr id="6" name="矩形 5"/>
          <p:cNvSpPr/>
          <p:nvPr/>
        </p:nvSpPr>
        <p:spPr>
          <a:xfrm>
            <a:off x="1657350" y="5987019"/>
            <a:ext cx="5724644" cy="369332"/>
          </a:xfrm>
          <a:prstGeom prst="rect">
            <a:avLst/>
          </a:prstGeom>
        </p:spPr>
        <p:txBody>
          <a:bodyPr wrap="none">
            <a:spAutoFit/>
          </a:bodyPr>
          <a:lstStyle/>
          <a:p>
            <a:r>
              <a:rPr lang="zh-CN" altLang="en-US" dirty="0"/>
              <a:t>有时间可以讲在函数内通过全局变量改变主函数内变量</a:t>
            </a:r>
          </a:p>
        </p:txBody>
      </p:sp>
      <p:pic>
        <p:nvPicPr>
          <p:cNvPr id="7" name="图片 6"/>
          <p:cNvPicPr>
            <a:picLocks noChangeAspect="1"/>
          </p:cNvPicPr>
          <p:nvPr/>
        </p:nvPicPr>
        <p:blipFill>
          <a:blip r:embed="rId4"/>
          <a:stretch>
            <a:fillRect/>
          </a:stretch>
        </p:blipFill>
        <p:spPr>
          <a:xfrm>
            <a:off x="0" y="0"/>
            <a:ext cx="1041454" cy="298465"/>
          </a:xfrm>
          <a:prstGeom prst="rect">
            <a:avLst/>
          </a:prstGeom>
        </p:spPr>
      </p:pic>
    </p:spTree>
    <p:extLst>
      <p:ext uri="{BB962C8B-B14F-4D97-AF65-F5344CB8AC3E}">
        <p14:creationId xmlns:p14="http://schemas.microsoft.com/office/powerpoint/2010/main" val="2598310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zh-CN" altLang="en-US" sz="3200" dirty="0"/>
              <a:t>在函数内通过全局变量改变主函数内变量</a:t>
            </a:r>
          </a:p>
        </p:txBody>
      </p:sp>
      <p:pic>
        <p:nvPicPr>
          <p:cNvPr id="4" name="图片 3"/>
          <p:cNvPicPr>
            <a:picLocks noChangeAspect="1"/>
          </p:cNvPicPr>
          <p:nvPr/>
        </p:nvPicPr>
        <p:blipFill>
          <a:blip r:embed="rId2"/>
          <a:stretch>
            <a:fillRect/>
          </a:stretch>
        </p:blipFill>
        <p:spPr>
          <a:xfrm>
            <a:off x="742086" y="1299714"/>
            <a:ext cx="3001914" cy="5291798"/>
          </a:xfrm>
          <a:prstGeom prst="rect">
            <a:avLst/>
          </a:prstGeom>
        </p:spPr>
      </p:pic>
      <p:pic>
        <p:nvPicPr>
          <p:cNvPr id="5" name="图片 4"/>
          <p:cNvPicPr>
            <a:picLocks noChangeAspect="1"/>
          </p:cNvPicPr>
          <p:nvPr/>
        </p:nvPicPr>
        <p:blipFill>
          <a:blip r:embed="rId3"/>
          <a:stretch>
            <a:fillRect/>
          </a:stretch>
        </p:blipFill>
        <p:spPr>
          <a:xfrm>
            <a:off x="4445480" y="4995638"/>
            <a:ext cx="2017008" cy="1595874"/>
          </a:xfrm>
          <a:prstGeom prst="rect">
            <a:avLst/>
          </a:prstGeom>
        </p:spPr>
      </p:pic>
      <p:pic>
        <p:nvPicPr>
          <p:cNvPr id="6" name="图片 5"/>
          <p:cNvPicPr>
            <a:picLocks noChangeAspect="1"/>
          </p:cNvPicPr>
          <p:nvPr/>
        </p:nvPicPr>
        <p:blipFill>
          <a:blip r:embed="rId4"/>
          <a:stretch>
            <a:fillRect/>
          </a:stretch>
        </p:blipFill>
        <p:spPr>
          <a:xfrm>
            <a:off x="0" y="0"/>
            <a:ext cx="825542" cy="285765"/>
          </a:xfrm>
          <a:prstGeom prst="rect">
            <a:avLst/>
          </a:prstGeom>
        </p:spPr>
      </p:pic>
    </p:spTree>
    <p:extLst>
      <p:ext uri="{BB962C8B-B14F-4D97-AF65-F5344CB8AC3E}">
        <p14:creationId xmlns:p14="http://schemas.microsoft.com/office/powerpoint/2010/main" val="4062913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内容占位符 1"/>
          <p:cNvSpPr>
            <a:spLocks noGrp="1" noChangeArrowheads="1"/>
          </p:cNvSpPr>
          <p:nvPr>
            <p:ph idx="1"/>
          </p:nvPr>
        </p:nvSpPr>
        <p:spPr>
          <a:xfrm>
            <a:off x="457200" y="1721210"/>
            <a:ext cx="7356475" cy="4308475"/>
          </a:xfrm>
          <a:ln/>
        </p:spPr>
        <p:txBody>
          <a:bodyPr>
            <a:normAutofit lnSpcReduction="10000"/>
          </a:bodyPr>
          <a:lstStyle/>
          <a:p>
            <a:pPr marL="365125" indent="-254000" algn="l">
              <a:buFont typeface="Wingdings 3" panose="05040102010807070707" pitchFamily="18" charset="2"/>
              <a:buChar char=""/>
            </a:pPr>
            <a:r>
              <a:rPr lang="en-US" altLang="zh-CN" sz="2700" dirty="0"/>
              <a:t>#include &lt;&gt; </a:t>
            </a:r>
          </a:p>
          <a:p>
            <a:pPr marL="860425" lvl="2" indent="-228600" algn="l">
              <a:buFont typeface="Wingdings 2" panose="05020102010507070707" pitchFamily="18" charset="2"/>
              <a:buChar char=""/>
            </a:pPr>
            <a:r>
              <a:rPr lang="zh-CN" altLang="en-US" sz="2100" dirty="0"/>
              <a:t>这里的</a:t>
            </a:r>
            <a:r>
              <a:rPr lang="en-US" altLang="zh-CN" sz="2100" dirty="0"/>
              <a:t>include </a:t>
            </a:r>
            <a:r>
              <a:rPr lang="zh-CN" altLang="en-US" sz="2100" dirty="0"/>
              <a:t>称为文件包含命令，其意义是把尖括号</a:t>
            </a:r>
            <a:r>
              <a:rPr lang="en-US" altLang="zh-CN" sz="2100" dirty="0"/>
              <a:t>&lt;&gt;</a:t>
            </a:r>
            <a:r>
              <a:rPr lang="zh-CN" altLang="en-US" sz="2100" dirty="0"/>
              <a:t>或引号</a:t>
            </a:r>
            <a:r>
              <a:rPr lang="en-US" altLang="zh-CN" sz="2100" dirty="0"/>
              <a:t>” ” </a:t>
            </a:r>
            <a:r>
              <a:rPr lang="zh-CN" altLang="en-US" sz="2100" dirty="0"/>
              <a:t>内指定的文件包含到本程序来，成为本程序的一部分。被包含的文件通常是由系统提供的，其扩展名为</a:t>
            </a:r>
            <a:r>
              <a:rPr lang="en-US" altLang="zh-CN" sz="2100" dirty="0"/>
              <a:t>.h</a:t>
            </a:r>
            <a:r>
              <a:rPr lang="zh-CN" altLang="en-US" sz="2100" dirty="0"/>
              <a:t>。因此也称为头文件或首部文件。</a:t>
            </a:r>
            <a:r>
              <a:rPr lang="en-US" altLang="zh-CN" sz="2100" dirty="0"/>
              <a:t>C</a:t>
            </a:r>
            <a:r>
              <a:rPr lang="zh-CN" altLang="en-US" sz="2100" dirty="0"/>
              <a:t>语言的头文件中包括了各个标准库函数的函数原型。因此，凡是在程序中调用一个库函数时，都必须包含该函数原型所在的头文件。</a:t>
            </a:r>
            <a:endParaRPr lang="en-US" altLang="zh-CN" sz="2100" dirty="0"/>
          </a:p>
          <a:p>
            <a:pPr marL="860425" lvl="2" indent="-228600" algn="l">
              <a:buFont typeface="Wingdings 2" panose="05020102010507070707" pitchFamily="18" charset="2"/>
              <a:buChar char=""/>
            </a:pPr>
            <a:endParaRPr lang="zh-CN" altLang="en-US" sz="2100" dirty="0"/>
          </a:p>
          <a:p>
            <a:pPr marL="622300" lvl="1" indent="-228600" algn="l">
              <a:buFont typeface="Verdana" panose="020B0604030504040204" pitchFamily="34" charset="0"/>
              <a:buChar char="◦"/>
            </a:pPr>
            <a:r>
              <a:rPr lang="zh-CN" altLang="en-US" sz="2300" dirty="0"/>
              <a:t>有关字符串处理的函数都在 </a:t>
            </a:r>
            <a:r>
              <a:rPr lang="en-US" altLang="zh-CN" sz="2300" dirty="0"/>
              <a:t>#include &lt;</a:t>
            </a:r>
            <a:r>
              <a:rPr lang="en-US" altLang="zh-CN" sz="2300" dirty="0" err="1"/>
              <a:t>string.h</a:t>
            </a:r>
            <a:r>
              <a:rPr lang="en-US" altLang="zh-CN" sz="2300" dirty="0"/>
              <a:t>&gt;</a:t>
            </a:r>
            <a:endParaRPr lang="zh-CN" altLang="en-US" sz="2300" dirty="0"/>
          </a:p>
          <a:p>
            <a:pPr marL="622300" lvl="1" indent="-228600" algn="l">
              <a:buFont typeface="Verdana" panose="020B0604030504040204" pitchFamily="34" charset="0"/>
              <a:buChar char="◦"/>
            </a:pPr>
            <a:r>
              <a:rPr lang="zh-CN" altLang="en-US" sz="2300" dirty="0"/>
              <a:t>有关字符函数都在 </a:t>
            </a:r>
            <a:r>
              <a:rPr lang="en-US" altLang="zh-CN" sz="2300" dirty="0"/>
              <a:t>#include &lt;</a:t>
            </a:r>
            <a:r>
              <a:rPr lang="en-US" altLang="zh-CN" sz="2300" dirty="0" err="1"/>
              <a:t>ctype.h</a:t>
            </a:r>
            <a:r>
              <a:rPr lang="en-US" altLang="zh-CN" sz="2300" dirty="0"/>
              <a:t>&gt;</a:t>
            </a:r>
            <a:endParaRPr lang="zh-CN" altLang="en-US" sz="2300" dirty="0"/>
          </a:p>
          <a:p>
            <a:pPr marL="622300" lvl="1" indent="-228600" algn="l">
              <a:buFont typeface="Verdana" panose="020B0604030504040204" pitchFamily="34" charset="0"/>
              <a:buChar char="◦"/>
            </a:pPr>
            <a:r>
              <a:rPr lang="zh-CN" altLang="en-US" sz="2300" dirty="0"/>
              <a:t>有关数学的函数都在  </a:t>
            </a:r>
            <a:r>
              <a:rPr lang="en-US" altLang="zh-CN" sz="2300" dirty="0"/>
              <a:t>#include &lt;</a:t>
            </a:r>
            <a:r>
              <a:rPr lang="en-US" altLang="zh-CN" sz="2300" dirty="0" err="1"/>
              <a:t>math.h</a:t>
            </a:r>
            <a:r>
              <a:rPr lang="en-US" altLang="zh-CN" sz="2300" dirty="0"/>
              <a:t>&gt;</a:t>
            </a:r>
            <a:endParaRPr lang="zh-CN" altLang="en-US" sz="2300" dirty="0"/>
          </a:p>
          <a:p>
            <a:pPr marL="622300" lvl="1" indent="-228600" algn="l">
              <a:buFont typeface="Verdana" panose="020B0604030504040204" pitchFamily="34" charset="0"/>
              <a:buChar char="◦"/>
            </a:pPr>
            <a:r>
              <a:rPr lang="zh-CN" altLang="en-US" sz="2300" dirty="0"/>
              <a:t>有关输入输出的都在  </a:t>
            </a:r>
            <a:r>
              <a:rPr lang="en-US" altLang="zh-CN" sz="2300" dirty="0"/>
              <a:t>#include &lt;</a:t>
            </a:r>
            <a:r>
              <a:rPr lang="en-US" altLang="zh-CN" sz="2300" dirty="0" err="1"/>
              <a:t>stdio.h</a:t>
            </a:r>
            <a:r>
              <a:rPr lang="en-US" altLang="zh-CN" sz="2300" dirty="0"/>
              <a:t>&gt;</a:t>
            </a:r>
            <a:endParaRPr lang="zh-CN" altLang="en-US" sz="2300" dirty="0"/>
          </a:p>
          <a:p>
            <a:pPr marL="622300" lvl="1" indent="-228600" algn="l">
              <a:buFont typeface="Verdana" panose="020B0604030504040204" pitchFamily="34" charset="0"/>
              <a:buChar char="◦"/>
            </a:pPr>
            <a:endParaRPr lang="zh-CN" altLang="en-US" sz="2300" dirty="0"/>
          </a:p>
        </p:txBody>
      </p:sp>
      <p:sp>
        <p:nvSpPr>
          <p:cNvPr id="4" name="标题 1"/>
          <p:cNvSpPr txBox="1">
            <a:spLocks/>
          </p:cNvSpPr>
          <p:nvPr/>
        </p:nvSpPr>
        <p:spPr>
          <a:xfrm>
            <a:off x="192088" y="135088"/>
            <a:ext cx="78867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baseline="0">
                <a:solidFill>
                  <a:schemeClr val="tx1"/>
                </a:solidFill>
                <a:latin typeface="Consolas" panose="020B0609020204030204" pitchFamily="49" charset="0"/>
                <a:ea typeface="微软雅黑" panose="020B0503020204020204" pitchFamily="34" charset="-122"/>
                <a:cs typeface="+mj-cs"/>
              </a:defRPr>
            </a:lvl1pPr>
          </a:lstStyle>
          <a:p>
            <a:r>
              <a:rPr lang="zh-CN" altLang="en-US" dirty="0"/>
              <a:t>头文件</a:t>
            </a:r>
          </a:p>
        </p:txBody>
      </p:sp>
      <p:sp>
        <p:nvSpPr>
          <p:cNvPr id="2" name="矩形 1"/>
          <p:cNvSpPr/>
          <p:nvPr/>
        </p:nvSpPr>
        <p:spPr>
          <a:xfrm>
            <a:off x="6278917" y="1275985"/>
            <a:ext cx="2031325" cy="369332"/>
          </a:xfrm>
          <a:prstGeom prst="rect">
            <a:avLst/>
          </a:prstGeom>
        </p:spPr>
        <p:txBody>
          <a:bodyPr wrap="none">
            <a:spAutoFit/>
          </a:bodyPr>
          <a:lstStyle/>
          <a:p>
            <a:r>
              <a:rPr lang="zh-CN" altLang="en-US" dirty="0"/>
              <a:t>写好的基础的函数</a:t>
            </a:r>
          </a:p>
        </p:txBody>
      </p:sp>
    </p:spTree>
    <p:extLst>
      <p:ext uri="{BB962C8B-B14F-4D97-AF65-F5344CB8AC3E}">
        <p14:creationId xmlns:p14="http://schemas.microsoft.com/office/powerpoint/2010/main" val="26736633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96378" y="1296779"/>
            <a:ext cx="7886700" cy="1325563"/>
          </a:xfrm>
        </p:spPr>
        <p:txBody>
          <a:bodyPr>
            <a:normAutofit/>
          </a:bodyPr>
          <a:lstStyle/>
          <a:p>
            <a:pPr algn="ctr"/>
            <a:r>
              <a:rPr lang="zh-CN" altLang="en-US" sz="3600" dirty="0"/>
              <a:t>自己定义函数的优先级</a:t>
            </a:r>
            <a:br>
              <a:rPr lang="en-US" altLang="zh-CN" sz="3600" dirty="0"/>
            </a:br>
            <a:r>
              <a:rPr lang="zh-CN" altLang="en-US" sz="3600" dirty="0"/>
              <a:t>比头文件优先级大</a:t>
            </a:r>
          </a:p>
        </p:txBody>
      </p:sp>
      <p:sp>
        <p:nvSpPr>
          <p:cNvPr id="3" name="内容占位符 2"/>
          <p:cNvSpPr>
            <a:spLocks noGrp="1"/>
          </p:cNvSpPr>
          <p:nvPr>
            <p:ph idx="1"/>
          </p:nvPr>
        </p:nvSpPr>
        <p:spPr>
          <a:xfrm>
            <a:off x="2146899" y="3269113"/>
            <a:ext cx="6383568" cy="2305777"/>
          </a:xfrm>
        </p:spPr>
        <p:txBody>
          <a:bodyPr/>
          <a:lstStyle/>
          <a:p>
            <a:pPr marL="0" indent="0">
              <a:buNone/>
            </a:pPr>
            <a:endParaRPr lang="en-US" altLang="zh-CN" dirty="0"/>
          </a:p>
          <a:p>
            <a:pPr marL="0" indent="0">
              <a:buNone/>
            </a:pPr>
            <a:r>
              <a:rPr lang="zh-CN" altLang="en-US" dirty="0"/>
              <a:t>有种将在外军令有所不受的赶脚</a:t>
            </a:r>
            <a:endParaRPr lang="en-US" altLang="zh-CN" dirty="0"/>
          </a:p>
          <a:p>
            <a:pPr marL="0" indent="0">
              <a:buNone/>
            </a:pPr>
            <a:r>
              <a:rPr lang="zh-CN" altLang="en-US" dirty="0"/>
              <a:t>直接看例子</a:t>
            </a:r>
          </a:p>
        </p:txBody>
      </p:sp>
      <p:pic>
        <p:nvPicPr>
          <p:cNvPr id="4" name="图片 3"/>
          <p:cNvPicPr>
            <a:picLocks noChangeAspect="1"/>
          </p:cNvPicPr>
          <p:nvPr/>
        </p:nvPicPr>
        <p:blipFill>
          <a:blip r:embed="rId2"/>
          <a:stretch>
            <a:fillRect/>
          </a:stretch>
        </p:blipFill>
        <p:spPr>
          <a:xfrm>
            <a:off x="0" y="0"/>
            <a:ext cx="1003352" cy="215911"/>
          </a:xfrm>
          <a:prstGeom prst="rect">
            <a:avLst/>
          </a:prstGeom>
        </p:spPr>
      </p:pic>
    </p:spTree>
    <p:extLst>
      <p:ext uri="{BB962C8B-B14F-4D97-AF65-F5344CB8AC3E}">
        <p14:creationId xmlns:p14="http://schemas.microsoft.com/office/powerpoint/2010/main" val="23238437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头文件</a:t>
            </a:r>
          </a:p>
        </p:txBody>
      </p:sp>
      <p:sp>
        <p:nvSpPr>
          <p:cNvPr id="3" name="内容占位符 2"/>
          <p:cNvSpPr>
            <a:spLocks noGrp="1"/>
          </p:cNvSpPr>
          <p:nvPr>
            <p:ph idx="1"/>
          </p:nvPr>
        </p:nvSpPr>
        <p:spPr/>
        <p:txBody>
          <a:bodyPr/>
          <a:lstStyle/>
          <a:p>
            <a:endParaRPr lang="zh-CN" altLang="en-US"/>
          </a:p>
        </p:txBody>
      </p:sp>
    </p:spTree>
    <p:extLst>
      <p:ext uri="{BB962C8B-B14F-4D97-AF65-F5344CB8AC3E}">
        <p14:creationId xmlns:p14="http://schemas.microsoft.com/office/powerpoint/2010/main" val="35536731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spTree>
    <p:extLst>
      <p:ext uri="{BB962C8B-B14F-4D97-AF65-F5344CB8AC3E}">
        <p14:creationId xmlns:p14="http://schemas.microsoft.com/office/powerpoint/2010/main" val="7254567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spTree>
    <p:extLst>
      <p:ext uri="{BB962C8B-B14F-4D97-AF65-F5344CB8AC3E}">
        <p14:creationId xmlns:p14="http://schemas.microsoft.com/office/powerpoint/2010/main" val="37983518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spTree>
    <p:extLst>
      <p:ext uri="{BB962C8B-B14F-4D97-AF65-F5344CB8AC3E}">
        <p14:creationId xmlns:p14="http://schemas.microsoft.com/office/powerpoint/2010/main" val="16871514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ctr"/>
            <a:r>
              <a:rPr lang="zh-CN" altLang="en-US" sz="3600" dirty="0"/>
              <a:t>计算机函数</a:t>
            </a:r>
          </a:p>
        </p:txBody>
      </p:sp>
      <p:pic>
        <p:nvPicPr>
          <p:cNvPr id="5" name="内容占位符 4"/>
          <p:cNvPicPr>
            <a:picLocks noGrp="1" noChangeAspect="1"/>
          </p:cNvPicPr>
          <p:nvPr>
            <p:ph idx="1"/>
          </p:nvPr>
        </p:nvPicPr>
        <p:blipFill>
          <a:blip r:embed="rId2"/>
          <a:stretch>
            <a:fillRect/>
          </a:stretch>
        </p:blipFill>
        <p:spPr>
          <a:xfrm>
            <a:off x="704651" y="1295112"/>
            <a:ext cx="7734698" cy="2444876"/>
          </a:xfrm>
          <a:prstGeom prst="rect">
            <a:avLst/>
          </a:prstGeom>
          <a:effectLst>
            <a:softEdge rad="63500"/>
          </a:effectLst>
        </p:spPr>
      </p:pic>
      <p:pic>
        <p:nvPicPr>
          <p:cNvPr id="6" name="图片 5"/>
          <p:cNvPicPr>
            <a:picLocks noChangeAspect="1"/>
          </p:cNvPicPr>
          <p:nvPr/>
        </p:nvPicPr>
        <p:blipFill>
          <a:blip r:embed="rId3"/>
          <a:stretch>
            <a:fillRect/>
          </a:stretch>
        </p:blipFill>
        <p:spPr>
          <a:xfrm>
            <a:off x="911037" y="4302080"/>
            <a:ext cx="7321926" cy="1739989"/>
          </a:xfrm>
          <a:prstGeom prst="rect">
            <a:avLst/>
          </a:prstGeom>
          <a:effectLst>
            <a:softEdge rad="38100"/>
          </a:effectLst>
        </p:spPr>
      </p:pic>
      <p:sp>
        <p:nvSpPr>
          <p:cNvPr id="3" name="矩形 2"/>
          <p:cNvSpPr/>
          <p:nvPr/>
        </p:nvSpPr>
        <p:spPr>
          <a:xfrm>
            <a:off x="7123065" y="2530672"/>
            <a:ext cx="2784569" cy="1754326"/>
          </a:xfrm>
          <a:prstGeom prst="rect">
            <a:avLst/>
          </a:prstGeom>
        </p:spPr>
        <p:txBody>
          <a:bodyPr wrap="square">
            <a:spAutoFit/>
          </a:bodyPr>
          <a:lstStyle/>
          <a:p>
            <a:r>
              <a:rPr lang="zh-CN" altLang="en-US" dirty="0"/>
              <a:t>这是百度上的解释看看起来没啥卵用</a:t>
            </a:r>
            <a:endParaRPr lang="en-US" altLang="zh-CN" dirty="0"/>
          </a:p>
          <a:p>
            <a:r>
              <a:rPr lang="zh-CN" altLang="en-US" dirty="0"/>
              <a:t>然后看了维基</a:t>
            </a:r>
            <a:endParaRPr lang="en-US" altLang="zh-CN" dirty="0"/>
          </a:p>
          <a:p>
            <a:r>
              <a:rPr lang="zh-CN" altLang="en-US" dirty="0"/>
              <a:t>。。。更没卵用</a:t>
            </a:r>
            <a:endParaRPr lang="en-US" altLang="zh-CN" dirty="0"/>
          </a:p>
          <a:p>
            <a:r>
              <a:rPr lang="zh-CN" altLang="en-US" dirty="0"/>
              <a:t>总之就是干活的</a:t>
            </a:r>
            <a:endParaRPr lang="en-US" altLang="zh-CN" dirty="0"/>
          </a:p>
          <a:p>
            <a:endParaRPr lang="en-US" altLang="zh-CN" dirty="0"/>
          </a:p>
        </p:txBody>
      </p:sp>
    </p:spTree>
    <p:extLst>
      <p:ext uri="{BB962C8B-B14F-4D97-AF65-F5344CB8AC3E}">
        <p14:creationId xmlns:p14="http://schemas.microsoft.com/office/powerpoint/2010/main" val="10967788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ctr"/>
            <a:r>
              <a:rPr lang="zh-CN" altLang="en-US" sz="5400" dirty="0"/>
              <a:t>计算机函数</a:t>
            </a:r>
          </a:p>
        </p:txBody>
      </p:sp>
      <p:sp>
        <p:nvSpPr>
          <p:cNvPr id="3" name="内容占位符 2"/>
          <p:cNvSpPr>
            <a:spLocks noGrp="1"/>
          </p:cNvSpPr>
          <p:nvPr>
            <p:ph idx="1"/>
          </p:nvPr>
        </p:nvSpPr>
        <p:spPr>
          <a:xfrm>
            <a:off x="381959" y="1321817"/>
            <a:ext cx="7886700" cy="4351338"/>
          </a:xfrm>
        </p:spPr>
        <p:txBody>
          <a:bodyPr>
            <a:normAutofit/>
          </a:bodyPr>
          <a:lstStyle/>
          <a:p>
            <a:pPr marL="0" indent="0">
              <a:spcBef>
                <a:spcPct val="50000"/>
              </a:spcBef>
              <a:buFont typeface="Wingdings" panose="05000000000000000000" pitchFamily="2" charset="2"/>
              <a:buChar char="Ø"/>
            </a:pPr>
            <a:r>
              <a:rPr lang="zh-CN" altLang="en-US" sz="3600" dirty="0">
                <a:ea typeface="宋体" panose="02010600030101010101" pitchFamily="2" charset="-122"/>
              </a:rPr>
              <a:t>Ｃ</a:t>
            </a:r>
            <a:r>
              <a:rPr lang="zh-CN" altLang="en-US" sz="3600" dirty="0">
                <a:latin typeface="微软雅黑" panose="020B0503020204020204" pitchFamily="34" charset="-122"/>
              </a:rPr>
              <a:t>程序可由一个主函数和若干个其他函数构成</a:t>
            </a:r>
            <a:endParaRPr lang="en-US" altLang="zh-CN" sz="3600" dirty="0">
              <a:latin typeface="微软雅黑" panose="020B0503020204020204" pitchFamily="34" charset="-122"/>
            </a:endParaRPr>
          </a:p>
          <a:p>
            <a:pPr marL="0" indent="0">
              <a:spcBef>
                <a:spcPct val="50000"/>
              </a:spcBef>
              <a:buFont typeface="Wingdings" panose="05000000000000000000" pitchFamily="2" charset="2"/>
              <a:buChar char="Ø"/>
            </a:pPr>
            <a:r>
              <a:rPr lang="zh-CN" altLang="en-US" sz="3600" dirty="0">
                <a:latin typeface="微软雅黑" panose="020B0503020204020204" pitchFamily="34" charset="-122"/>
              </a:rPr>
              <a:t>主函数调用其他函数，其他函数也可以互相调用</a:t>
            </a:r>
            <a:endParaRPr lang="en-US" altLang="zh-CN" sz="3600" dirty="0">
              <a:latin typeface="微软雅黑" panose="020B0503020204020204" pitchFamily="34" charset="-122"/>
            </a:endParaRPr>
          </a:p>
          <a:p>
            <a:pPr marL="0" indent="0">
              <a:spcBef>
                <a:spcPct val="50000"/>
              </a:spcBef>
              <a:buFont typeface="Wingdings" panose="05000000000000000000" pitchFamily="2" charset="2"/>
              <a:buChar char="Ø"/>
            </a:pPr>
            <a:r>
              <a:rPr lang="zh-CN" altLang="en-US" sz="3600" dirty="0">
                <a:latin typeface="微软雅黑" panose="020B0503020204020204" pitchFamily="34" charset="-122"/>
              </a:rPr>
              <a:t>同一个函数可以被一个或多个函数调用任意多次</a:t>
            </a:r>
            <a:endParaRPr lang="en-US" altLang="zh-CN" sz="3600" dirty="0">
              <a:latin typeface="微软雅黑" panose="020B0503020204020204" pitchFamily="34" charset="-122"/>
            </a:endParaRPr>
          </a:p>
        </p:txBody>
      </p:sp>
      <p:sp>
        <p:nvSpPr>
          <p:cNvPr id="6" name="内容占位符 2"/>
          <p:cNvSpPr txBox="1">
            <a:spLocks/>
          </p:cNvSpPr>
          <p:nvPr/>
        </p:nvSpPr>
        <p:spPr>
          <a:xfrm>
            <a:off x="5104353" y="4386212"/>
            <a:ext cx="3963212" cy="2719079"/>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baseline="0">
                <a:solidFill>
                  <a:schemeClr val="tx1"/>
                </a:solidFill>
                <a:latin typeface="Consolas" panose="020B0609020204030204" pitchFamily="49" charset="0"/>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zh-CN" altLang="en-US" dirty="0"/>
              <a:t>既然叫主函数就是只有一个</a:t>
            </a:r>
            <a:endParaRPr lang="en-US" altLang="zh-CN" dirty="0"/>
          </a:p>
          <a:p>
            <a:pPr marL="0" indent="0">
              <a:buFont typeface="Arial" panose="020B0604020202020204" pitchFamily="34" charset="0"/>
              <a:buNone/>
            </a:pPr>
            <a:r>
              <a:rPr lang="zh-CN" altLang="en-US" dirty="0"/>
              <a:t>看</a:t>
            </a:r>
            <a:r>
              <a:rPr lang="en-US" altLang="zh-CN" dirty="0"/>
              <a:t>hello</a:t>
            </a:r>
            <a:r>
              <a:rPr lang="zh-CN" altLang="en-US" dirty="0"/>
              <a:t>看</a:t>
            </a:r>
            <a:r>
              <a:rPr lang="en-US" altLang="zh-CN" dirty="0"/>
              <a:t>main</a:t>
            </a:r>
            <a:r>
              <a:rPr lang="zh-CN" altLang="en-US" dirty="0"/>
              <a:t>函数</a:t>
            </a:r>
            <a:endParaRPr lang="en-US" altLang="zh-CN" dirty="0"/>
          </a:p>
          <a:p>
            <a:pPr marL="0" indent="0">
              <a:buFont typeface="Arial" panose="020B0604020202020204" pitchFamily="34" charset="0"/>
              <a:buNone/>
            </a:pPr>
            <a:r>
              <a:rPr lang="zh-CN" altLang="en-US" dirty="0"/>
              <a:t>这就是一个函数</a:t>
            </a:r>
            <a:endParaRPr lang="en-US" altLang="zh-CN" dirty="0"/>
          </a:p>
          <a:p>
            <a:pPr marL="0" indent="0">
              <a:buFont typeface="Arial" panose="020B0604020202020204" pitchFamily="34" charset="0"/>
              <a:buNone/>
            </a:pPr>
            <a:r>
              <a:rPr lang="zh-CN" altLang="en-US" dirty="0"/>
              <a:t>在各个函数中可以用其他函数</a:t>
            </a:r>
            <a:endParaRPr lang="en-US" altLang="zh-CN" dirty="0"/>
          </a:p>
          <a:p>
            <a:pPr marL="0" indent="0">
              <a:buFont typeface="Arial" panose="020B0604020202020204" pitchFamily="34" charset="0"/>
              <a:buNone/>
            </a:pPr>
            <a:endParaRPr lang="zh-CN" altLang="en-US" dirty="0"/>
          </a:p>
        </p:txBody>
      </p:sp>
    </p:spTree>
    <p:extLst>
      <p:ext uri="{BB962C8B-B14F-4D97-AF65-F5344CB8AC3E}">
        <p14:creationId xmlns:p14="http://schemas.microsoft.com/office/powerpoint/2010/main" val="37113690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流程图: 过程 3"/>
          <p:cNvSpPr>
            <a:spLocks noChangeArrowheads="1"/>
          </p:cNvSpPr>
          <p:nvPr/>
        </p:nvSpPr>
        <p:spPr bwMode="auto">
          <a:xfrm>
            <a:off x="3795713" y="1938338"/>
            <a:ext cx="1428750" cy="500062"/>
          </a:xfrm>
          <a:prstGeom prst="flowChartProcess">
            <a:avLst/>
          </a:prstGeom>
          <a:solidFill>
            <a:schemeClr val="accent1"/>
          </a:solidFill>
          <a:ln w="38100">
            <a:solidFill>
              <a:schemeClr val="tx1"/>
            </a:solidFill>
            <a:miter lim="800000"/>
            <a:headEnd/>
            <a:tailEnd/>
          </a:ln>
        </p:spPr>
        <p:txBody>
          <a:bodyPr wrap="none" lIns="0" tIns="0" rIns="0" bIns="0"/>
          <a:lstStyle>
            <a:lvl1pPr>
              <a:defRPr kumimoji="1" sz="4000">
                <a:solidFill>
                  <a:schemeClr val="tx1"/>
                </a:solidFill>
                <a:latin typeface="Arial" panose="020B0604020202020204" pitchFamily="34" charset="0"/>
                <a:ea typeface="宋体" panose="02010600030101010101" pitchFamily="2" charset="-122"/>
              </a:defRPr>
            </a:lvl1pPr>
            <a:lvl2pPr marL="742950" indent="-285750">
              <a:defRPr kumimoji="1" sz="4000">
                <a:solidFill>
                  <a:schemeClr val="tx1"/>
                </a:solidFill>
                <a:latin typeface="Arial" panose="020B0604020202020204" pitchFamily="34" charset="0"/>
                <a:ea typeface="宋体" panose="02010600030101010101" pitchFamily="2" charset="-122"/>
              </a:defRPr>
            </a:lvl2pPr>
            <a:lvl3pPr marL="1143000" indent="-228600">
              <a:defRPr kumimoji="1" sz="4000">
                <a:solidFill>
                  <a:schemeClr val="tx1"/>
                </a:solidFill>
                <a:latin typeface="Arial" panose="020B0604020202020204" pitchFamily="34" charset="0"/>
                <a:ea typeface="宋体" panose="02010600030101010101" pitchFamily="2" charset="-122"/>
              </a:defRPr>
            </a:lvl3pPr>
            <a:lvl4pPr marL="1600200" indent="-228600">
              <a:defRPr kumimoji="1" sz="4000">
                <a:solidFill>
                  <a:schemeClr val="tx1"/>
                </a:solidFill>
                <a:latin typeface="Arial" panose="020B0604020202020204" pitchFamily="34" charset="0"/>
                <a:ea typeface="宋体" panose="02010600030101010101" pitchFamily="2" charset="-122"/>
              </a:defRPr>
            </a:lvl4pPr>
            <a:lvl5pPr marL="2057400" indent="-228600">
              <a:defRPr kumimoji="1" sz="40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kumimoji="1" sz="40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kumimoji="1" sz="40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kumimoji="1" sz="40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kumimoji="1" sz="4000">
                <a:solidFill>
                  <a:schemeClr val="tx1"/>
                </a:solidFill>
                <a:latin typeface="Arial" panose="020B0604020202020204" pitchFamily="34" charset="0"/>
                <a:ea typeface="宋体" panose="02010600030101010101" pitchFamily="2" charset="-122"/>
              </a:defRPr>
            </a:lvl9pPr>
          </a:lstStyle>
          <a:p>
            <a:pPr algn="ctr"/>
            <a:r>
              <a:rPr lang="en-US" altLang="zh-CN" sz="2800" b="1" dirty="0"/>
              <a:t>main</a:t>
            </a:r>
            <a:endParaRPr lang="zh-CN" altLang="en-US" sz="2800" b="1" dirty="0"/>
          </a:p>
        </p:txBody>
      </p:sp>
      <p:sp>
        <p:nvSpPr>
          <p:cNvPr id="5" name="流程图: 过程 4"/>
          <p:cNvSpPr>
            <a:spLocks noChangeArrowheads="1"/>
          </p:cNvSpPr>
          <p:nvPr/>
        </p:nvSpPr>
        <p:spPr bwMode="auto">
          <a:xfrm>
            <a:off x="2224088" y="3224213"/>
            <a:ext cx="785812" cy="500062"/>
          </a:xfrm>
          <a:prstGeom prst="flowChartProcess">
            <a:avLst/>
          </a:prstGeom>
          <a:solidFill>
            <a:schemeClr val="accent1"/>
          </a:solidFill>
          <a:ln w="38100">
            <a:solidFill>
              <a:schemeClr val="tx1"/>
            </a:solidFill>
            <a:miter lim="800000"/>
            <a:headEnd/>
            <a:tailEnd/>
          </a:ln>
        </p:spPr>
        <p:txBody>
          <a:bodyPr wrap="none" lIns="0" tIns="0" rIns="0" bIns="0"/>
          <a:lstStyle>
            <a:lvl1pPr>
              <a:defRPr kumimoji="1" sz="4000">
                <a:solidFill>
                  <a:schemeClr val="tx1"/>
                </a:solidFill>
                <a:latin typeface="Arial" panose="020B0604020202020204" pitchFamily="34" charset="0"/>
                <a:ea typeface="宋体" panose="02010600030101010101" pitchFamily="2" charset="-122"/>
              </a:defRPr>
            </a:lvl1pPr>
            <a:lvl2pPr marL="742950" indent="-285750">
              <a:defRPr kumimoji="1" sz="4000">
                <a:solidFill>
                  <a:schemeClr val="tx1"/>
                </a:solidFill>
                <a:latin typeface="Arial" panose="020B0604020202020204" pitchFamily="34" charset="0"/>
                <a:ea typeface="宋体" panose="02010600030101010101" pitchFamily="2" charset="-122"/>
              </a:defRPr>
            </a:lvl2pPr>
            <a:lvl3pPr marL="1143000" indent="-228600">
              <a:defRPr kumimoji="1" sz="4000">
                <a:solidFill>
                  <a:schemeClr val="tx1"/>
                </a:solidFill>
                <a:latin typeface="Arial" panose="020B0604020202020204" pitchFamily="34" charset="0"/>
                <a:ea typeface="宋体" panose="02010600030101010101" pitchFamily="2" charset="-122"/>
              </a:defRPr>
            </a:lvl3pPr>
            <a:lvl4pPr marL="1600200" indent="-228600">
              <a:defRPr kumimoji="1" sz="4000">
                <a:solidFill>
                  <a:schemeClr val="tx1"/>
                </a:solidFill>
                <a:latin typeface="Arial" panose="020B0604020202020204" pitchFamily="34" charset="0"/>
                <a:ea typeface="宋体" panose="02010600030101010101" pitchFamily="2" charset="-122"/>
              </a:defRPr>
            </a:lvl4pPr>
            <a:lvl5pPr marL="2057400" indent="-228600">
              <a:defRPr kumimoji="1" sz="40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kumimoji="1" sz="40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kumimoji="1" sz="40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kumimoji="1" sz="40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kumimoji="1" sz="4000">
                <a:solidFill>
                  <a:schemeClr val="tx1"/>
                </a:solidFill>
                <a:latin typeface="Arial" panose="020B0604020202020204" pitchFamily="34" charset="0"/>
                <a:ea typeface="宋体" panose="02010600030101010101" pitchFamily="2" charset="-122"/>
              </a:defRPr>
            </a:lvl9pPr>
          </a:lstStyle>
          <a:p>
            <a:pPr algn="ctr"/>
            <a:r>
              <a:rPr lang="en-US" altLang="zh-CN" sz="2800" b="1"/>
              <a:t>a</a:t>
            </a:r>
            <a:endParaRPr lang="zh-CN" altLang="en-US" sz="2800" b="1"/>
          </a:p>
        </p:txBody>
      </p:sp>
      <p:sp>
        <p:nvSpPr>
          <p:cNvPr id="6" name="流程图: 过程 5"/>
          <p:cNvSpPr>
            <a:spLocks noChangeArrowheads="1"/>
          </p:cNvSpPr>
          <p:nvPr/>
        </p:nvSpPr>
        <p:spPr bwMode="auto">
          <a:xfrm>
            <a:off x="4152900" y="3224213"/>
            <a:ext cx="785813" cy="500062"/>
          </a:xfrm>
          <a:prstGeom prst="flowChartProcess">
            <a:avLst/>
          </a:prstGeom>
          <a:solidFill>
            <a:schemeClr val="accent1"/>
          </a:solidFill>
          <a:ln w="38100">
            <a:solidFill>
              <a:schemeClr val="tx1"/>
            </a:solidFill>
            <a:miter lim="800000"/>
            <a:headEnd/>
            <a:tailEnd/>
          </a:ln>
        </p:spPr>
        <p:txBody>
          <a:bodyPr wrap="none" lIns="0" tIns="0" rIns="0" bIns="0"/>
          <a:lstStyle>
            <a:lvl1pPr>
              <a:defRPr kumimoji="1" sz="4000">
                <a:solidFill>
                  <a:schemeClr val="tx1"/>
                </a:solidFill>
                <a:latin typeface="Arial" panose="020B0604020202020204" pitchFamily="34" charset="0"/>
                <a:ea typeface="宋体" panose="02010600030101010101" pitchFamily="2" charset="-122"/>
              </a:defRPr>
            </a:lvl1pPr>
            <a:lvl2pPr marL="742950" indent="-285750">
              <a:defRPr kumimoji="1" sz="4000">
                <a:solidFill>
                  <a:schemeClr val="tx1"/>
                </a:solidFill>
                <a:latin typeface="Arial" panose="020B0604020202020204" pitchFamily="34" charset="0"/>
                <a:ea typeface="宋体" panose="02010600030101010101" pitchFamily="2" charset="-122"/>
              </a:defRPr>
            </a:lvl2pPr>
            <a:lvl3pPr marL="1143000" indent="-228600">
              <a:defRPr kumimoji="1" sz="4000">
                <a:solidFill>
                  <a:schemeClr val="tx1"/>
                </a:solidFill>
                <a:latin typeface="Arial" panose="020B0604020202020204" pitchFamily="34" charset="0"/>
                <a:ea typeface="宋体" panose="02010600030101010101" pitchFamily="2" charset="-122"/>
              </a:defRPr>
            </a:lvl3pPr>
            <a:lvl4pPr marL="1600200" indent="-228600">
              <a:defRPr kumimoji="1" sz="4000">
                <a:solidFill>
                  <a:schemeClr val="tx1"/>
                </a:solidFill>
                <a:latin typeface="Arial" panose="020B0604020202020204" pitchFamily="34" charset="0"/>
                <a:ea typeface="宋体" panose="02010600030101010101" pitchFamily="2" charset="-122"/>
              </a:defRPr>
            </a:lvl4pPr>
            <a:lvl5pPr marL="2057400" indent="-228600">
              <a:defRPr kumimoji="1" sz="40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kumimoji="1" sz="40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kumimoji="1" sz="40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kumimoji="1" sz="40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kumimoji="1" sz="4000">
                <a:solidFill>
                  <a:schemeClr val="tx1"/>
                </a:solidFill>
                <a:latin typeface="Arial" panose="020B0604020202020204" pitchFamily="34" charset="0"/>
                <a:ea typeface="宋体" panose="02010600030101010101" pitchFamily="2" charset="-122"/>
              </a:defRPr>
            </a:lvl9pPr>
          </a:lstStyle>
          <a:p>
            <a:pPr algn="ctr"/>
            <a:r>
              <a:rPr lang="en-US" altLang="zh-CN" sz="2800" b="1"/>
              <a:t>b</a:t>
            </a:r>
            <a:endParaRPr lang="zh-CN" altLang="en-US" sz="2800" b="1"/>
          </a:p>
        </p:txBody>
      </p:sp>
      <p:sp>
        <p:nvSpPr>
          <p:cNvPr id="7" name="流程图: 过程 6"/>
          <p:cNvSpPr>
            <a:spLocks noChangeArrowheads="1"/>
          </p:cNvSpPr>
          <p:nvPr/>
        </p:nvSpPr>
        <p:spPr bwMode="auto">
          <a:xfrm>
            <a:off x="6010275" y="3224213"/>
            <a:ext cx="785813" cy="500062"/>
          </a:xfrm>
          <a:prstGeom prst="flowChartProcess">
            <a:avLst/>
          </a:prstGeom>
          <a:solidFill>
            <a:schemeClr val="accent1"/>
          </a:solidFill>
          <a:ln w="38100">
            <a:solidFill>
              <a:schemeClr val="tx1"/>
            </a:solidFill>
            <a:miter lim="800000"/>
            <a:headEnd/>
            <a:tailEnd/>
          </a:ln>
        </p:spPr>
        <p:txBody>
          <a:bodyPr wrap="none" lIns="0" tIns="0" rIns="0" bIns="0"/>
          <a:lstStyle>
            <a:lvl1pPr>
              <a:defRPr kumimoji="1" sz="4000">
                <a:solidFill>
                  <a:schemeClr val="tx1"/>
                </a:solidFill>
                <a:latin typeface="Arial" panose="020B0604020202020204" pitchFamily="34" charset="0"/>
                <a:ea typeface="宋体" panose="02010600030101010101" pitchFamily="2" charset="-122"/>
              </a:defRPr>
            </a:lvl1pPr>
            <a:lvl2pPr marL="742950" indent="-285750">
              <a:defRPr kumimoji="1" sz="4000">
                <a:solidFill>
                  <a:schemeClr val="tx1"/>
                </a:solidFill>
                <a:latin typeface="Arial" panose="020B0604020202020204" pitchFamily="34" charset="0"/>
                <a:ea typeface="宋体" panose="02010600030101010101" pitchFamily="2" charset="-122"/>
              </a:defRPr>
            </a:lvl2pPr>
            <a:lvl3pPr marL="1143000" indent="-228600">
              <a:defRPr kumimoji="1" sz="4000">
                <a:solidFill>
                  <a:schemeClr val="tx1"/>
                </a:solidFill>
                <a:latin typeface="Arial" panose="020B0604020202020204" pitchFamily="34" charset="0"/>
                <a:ea typeface="宋体" panose="02010600030101010101" pitchFamily="2" charset="-122"/>
              </a:defRPr>
            </a:lvl3pPr>
            <a:lvl4pPr marL="1600200" indent="-228600">
              <a:defRPr kumimoji="1" sz="4000">
                <a:solidFill>
                  <a:schemeClr val="tx1"/>
                </a:solidFill>
                <a:latin typeface="Arial" panose="020B0604020202020204" pitchFamily="34" charset="0"/>
                <a:ea typeface="宋体" panose="02010600030101010101" pitchFamily="2" charset="-122"/>
              </a:defRPr>
            </a:lvl4pPr>
            <a:lvl5pPr marL="2057400" indent="-228600">
              <a:defRPr kumimoji="1" sz="40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kumimoji="1" sz="40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kumimoji="1" sz="40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kumimoji="1" sz="40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kumimoji="1" sz="4000">
                <a:solidFill>
                  <a:schemeClr val="tx1"/>
                </a:solidFill>
                <a:latin typeface="Arial" panose="020B0604020202020204" pitchFamily="34" charset="0"/>
                <a:ea typeface="宋体" panose="02010600030101010101" pitchFamily="2" charset="-122"/>
              </a:defRPr>
            </a:lvl9pPr>
          </a:lstStyle>
          <a:p>
            <a:pPr algn="ctr"/>
            <a:r>
              <a:rPr lang="en-US" altLang="zh-CN" sz="2800" b="1"/>
              <a:t>c</a:t>
            </a:r>
            <a:endParaRPr lang="zh-CN" altLang="en-US" sz="2800" b="1"/>
          </a:p>
        </p:txBody>
      </p:sp>
      <p:sp>
        <p:nvSpPr>
          <p:cNvPr id="8" name="流程图: 过程 7"/>
          <p:cNvSpPr>
            <a:spLocks noChangeArrowheads="1"/>
          </p:cNvSpPr>
          <p:nvPr/>
        </p:nvSpPr>
        <p:spPr bwMode="auto">
          <a:xfrm>
            <a:off x="3581400" y="4438650"/>
            <a:ext cx="571500" cy="500063"/>
          </a:xfrm>
          <a:prstGeom prst="flowChartProcess">
            <a:avLst/>
          </a:prstGeom>
          <a:solidFill>
            <a:schemeClr val="accent1"/>
          </a:solidFill>
          <a:ln w="38100">
            <a:solidFill>
              <a:schemeClr val="tx1"/>
            </a:solidFill>
            <a:miter lim="800000"/>
            <a:headEnd/>
            <a:tailEnd/>
          </a:ln>
        </p:spPr>
        <p:txBody>
          <a:bodyPr wrap="none" lIns="0" tIns="0" rIns="0" bIns="0"/>
          <a:lstStyle>
            <a:lvl1pPr>
              <a:defRPr kumimoji="1" sz="4000">
                <a:solidFill>
                  <a:schemeClr val="tx1"/>
                </a:solidFill>
                <a:latin typeface="Arial" panose="020B0604020202020204" pitchFamily="34" charset="0"/>
                <a:ea typeface="宋体" panose="02010600030101010101" pitchFamily="2" charset="-122"/>
              </a:defRPr>
            </a:lvl1pPr>
            <a:lvl2pPr marL="742950" indent="-285750">
              <a:defRPr kumimoji="1" sz="4000">
                <a:solidFill>
                  <a:schemeClr val="tx1"/>
                </a:solidFill>
                <a:latin typeface="Arial" panose="020B0604020202020204" pitchFamily="34" charset="0"/>
                <a:ea typeface="宋体" panose="02010600030101010101" pitchFamily="2" charset="-122"/>
              </a:defRPr>
            </a:lvl2pPr>
            <a:lvl3pPr marL="1143000" indent="-228600">
              <a:defRPr kumimoji="1" sz="4000">
                <a:solidFill>
                  <a:schemeClr val="tx1"/>
                </a:solidFill>
                <a:latin typeface="Arial" panose="020B0604020202020204" pitchFamily="34" charset="0"/>
                <a:ea typeface="宋体" panose="02010600030101010101" pitchFamily="2" charset="-122"/>
              </a:defRPr>
            </a:lvl3pPr>
            <a:lvl4pPr marL="1600200" indent="-228600">
              <a:defRPr kumimoji="1" sz="4000">
                <a:solidFill>
                  <a:schemeClr val="tx1"/>
                </a:solidFill>
                <a:latin typeface="Arial" panose="020B0604020202020204" pitchFamily="34" charset="0"/>
                <a:ea typeface="宋体" panose="02010600030101010101" pitchFamily="2" charset="-122"/>
              </a:defRPr>
            </a:lvl4pPr>
            <a:lvl5pPr marL="2057400" indent="-228600">
              <a:defRPr kumimoji="1" sz="40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kumimoji="1" sz="40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kumimoji="1" sz="40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kumimoji="1" sz="40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kumimoji="1" sz="4000">
                <a:solidFill>
                  <a:schemeClr val="tx1"/>
                </a:solidFill>
                <a:latin typeface="Arial" panose="020B0604020202020204" pitchFamily="34" charset="0"/>
                <a:ea typeface="宋体" panose="02010600030101010101" pitchFamily="2" charset="-122"/>
              </a:defRPr>
            </a:lvl9pPr>
          </a:lstStyle>
          <a:p>
            <a:pPr algn="ctr"/>
            <a:r>
              <a:rPr lang="en-US" altLang="zh-CN" sz="2800" b="1"/>
              <a:t>f</a:t>
            </a:r>
            <a:endParaRPr lang="zh-CN" altLang="en-US" sz="2800" b="1"/>
          </a:p>
        </p:txBody>
      </p:sp>
      <p:sp>
        <p:nvSpPr>
          <p:cNvPr id="9" name="流程图: 过程 8"/>
          <p:cNvSpPr>
            <a:spLocks noChangeArrowheads="1"/>
          </p:cNvSpPr>
          <p:nvPr/>
        </p:nvSpPr>
        <p:spPr bwMode="auto">
          <a:xfrm>
            <a:off x="4295775" y="4438650"/>
            <a:ext cx="571500" cy="500063"/>
          </a:xfrm>
          <a:prstGeom prst="flowChartProcess">
            <a:avLst/>
          </a:prstGeom>
          <a:solidFill>
            <a:schemeClr val="accent1"/>
          </a:solidFill>
          <a:ln w="38100">
            <a:solidFill>
              <a:schemeClr val="tx1"/>
            </a:solidFill>
            <a:miter lim="800000"/>
            <a:headEnd/>
            <a:tailEnd/>
          </a:ln>
        </p:spPr>
        <p:txBody>
          <a:bodyPr wrap="none" lIns="0" tIns="0" rIns="0" bIns="0"/>
          <a:lstStyle>
            <a:lvl1pPr>
              <a:defRPr kumimoji="1" sz="4000">
                <a:solidFill>
                  <a:schemeClr val="tx1"/>
                </a:solidFill>
                <a:latin typeface="Arial" panose="020B0604020202020204" pitchFamily="34" charset="0"/>
                <a:ea typeface="宋体" panose="02010600030101010101" pitchFamily="2" charset="-122"/>
              </a:defRPr>
            </a:lvl1pPr>
            <a:lvl2pPr marL="742950" indent="-285750">
              <a:defRPr kumimoji="1" sz="4000">
                <a:solidFill>
                  <a:schemeClr val="tx1"/>
                </a:solidFill>
                <a:latin typeface="Arial" panose="020B0604020202020204" pitchFamily="34" charset="0"/>
                <a:ea typeface="宋体" panose="02010600030101010101" pitchFamily="2" charset="-122"/>
              </a:defRPr>
            </a:lvl2pPr>
            <a:lvl3pPr marL="1143000" indent="-228600">
              <a:defRPr kumimoji="1" sz="4000">
                <a:solidFill>
                  <a:schemeClr val="tx1"/>
                </a:solidFill>
                <a:latin typeface="Arial" panose="020B0604020202020204" pitchFamily="34" charset="0"/>
                <a:ea typeface="宋体" panose="02010600030101010101" pitchFamily="2" charset="-122"/>
              </a:defRPr>
            </a:lvl3pPr>
            <a:lvl4pPr marL="1600200" indent="-228600">
              <a:defRPr kumimoji="1" sz="4000">
                <a:solidFill>
                  <a:schemeClr val="tx1"/>
                </a:solidFill>
                <a:latin typeface="Arial" panose="020B0604020202020204" pitchFamily="34" charset="0"/>
                <a:ea typeface="宋体" panose="02010600030101010101" pitchFamily="2" charset="-122"/>
              </a:defRPr>
            </a:lvl4pPr>
            <a:lvl5pPr marL="2057400" indent="-228600">
              <a:defRPr kumimoji="1" sz="40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kumimoji="1" sz="40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kumimoji="1" sz="40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kumimoji="1" sz="40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kumimoji="1" sz="4000">
                <a:solidFill>
                  <a:schemeClr val="tx1"/>
                </a:solidFill>
                <a:latin typeface="Arial" panose="020B0604020202020204" pitchFamily="34" charset="0"/>
                <a:ea typeface="宋体" panose="02010600030101010101" pitchFamily="2" charset="-122"/>
              </a:defRPr>
            </a:lvl9pPr>
          </a:lstStyle>
          <a:p>
            <a:pPr algn="ctr"/>
            <a:r>
              <a:rPr lang="en-US" altLang="zh-CN" sz="2800" b="1"/>
              <a:t>g</a:t>
            </a:r>
            <a:endParaRPr lang="zh-CN" altLang="en-US" sz="2800" b="1"/>
          </a:p>
        </p:txBody>
      </p:sp>
      <p:sp>
        <p:nvSpPr>
          <p:cNvPr id="10" name="流程图: 过程 9"/>
          <p:cNvSpPr>
            <a:spLocks noChangeArrowheads="1"/>
          </p:cNvSpPr>
          <p:nvPr/>
        </p:nvSpPr>
        <p:spPr bwMode="auto">
          <a:xfrm>
            <a:off x="5295900" y="4438650"/>
            <a:ext cx="571500" cy="500063"/>
          </a:xfrm>
          <a:prstGeom prst="flowChartProcess">
            <a:avLst/>
          </a:prstGeom>
          <a:solidFill>
            <a:schemeClr val="accent1"/>
          </a:solidFill>
          <a:ln w="38100">
            <a:solidFill>
              <a:schemeClr val="tx1"/>
            </a:solidFill>
            <a:miter lim="800000"/>
            <a:headEnd/>
            <a:tailEnd/>
          </a:ln>
        </p:spPr>
        <p:txBody>
          <a:bodyPr wrap="none" lIns="0" tIns="0" rIns="0" bIns="0"/>
          <a:lstStyle>
            <a:lvl1pPr>
              <a:defRPr kumimoji="1" sz="4000">
                <a:solidFill>
                  <a:schemeClr val="tx1"/>
                </a:solidFill>
                <a:latin typeface="Arial" panose="020B0604020202020204" pitchFamily="34" charset="0"/>
                <a:ea typeface="宋体" panose="02010600030101010101" pitchFamily="2" charset="-122"/>
              </a:defRPr>
            </a:lvl1pPr>
            <a:lvl2pPr marL="742950" indent="-285750">
              <a:defRPr kumimoji="1" sz="4000">
                <a:solidFill>
                  <a:schemeClr val="tx1"/>
                </a:solidFill>
                <a:latin typeface="Arial" panose="020B0604020202020204" pitchFamily="34" charset="0"/>
                <a:ea typeface="宋体" panose="02010600030101010101" pitchFamily="2" charset="-122"/>
              </a:defRPr>
            </a:lvl2pPr>
            <a:lvl3pPr marL="1143000" indent="-228600">
              <a:defRPr kumimoji="1" sz="4000">
                <a:solidFill>
                  <a:schemeClr val="tx1"/>
                </a:solidFill>
                <a:latin typeface="Arial" panose="020B0604020202020204" pitchFamily="34" charset="0"/>
                <a:ea typeface="宋体" panose="02010600030101010101" pitchFamily="2" charset="-122"/>
              </a:defRPr>
            </a:lvl3pPr>
            <a:lvl4pPr marL="1600200" indent="-228600">
              <a:defRPr kumimoji="1" sz="4000">
                <a:solidFill>
                  <a:schemeClr val="tx1"/>
                </a:solidFill>
                <a:latin typeface="Arial" panose="020B0604020202020204" pitchFamily="34" charset="0"/>
                <a:ea typeface="宋体" panose="02010600030101010101" pitchFamily="2" charset="-122"/>
              </a:defRPr>
            </a:lvl4pPr>
            <a:lvl5pPr marL="2057400" indent="-228600">
              <a:defRPr kumimoji="1" sz="40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kumimoji="1" sz="40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kumimoji="1" sz="40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kumimoji="1" sz="40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kumimoji="1" sz="4000">
                <a:solidFill>
                  <a:schemeClr val="tx1"/>
                </a:solidFill>
                <a:latin typeface="Arial" panose="020B0604020202020204" pitchFamily="34" charset="0"/>
                <a:ea typeface="宋体" panose="02010600030101010101" pitchFamily="2" charset="-122"/>
              </a:defRPr>
            </a:lvl9pPr>
          </a:lstStyle>
          <a:p>
            <a:pPr algn="ctr"/>
            <a:r>
              <a:rPr lang="en-US" altLang="zh-CN" sz="2800" b="1"/>
              <a:t>h</a:t>
            </a:r>
            <a:endParaRPr lang="zh-CN" altLang="en-US" sz="2800" b="1"/>
          </a:p>
        </p:txBody>
      </p:sp>
      <p:sp>
        <p:nvSpPr>
          <p:cNvPr id="11" name="流程图: 过程 10"/>
          <p:cNvSpPr>
            <a:spLocks noChangeArrowheads="1"/>
          </p:cNvSpPr>
          <p:nvPr/>
        </p:nvSpPr>
        <p:spPr bwMode="auto">
          <a:xfrm>
            <a:off x="2009775" y="4438650"/>
            <a:ext cx="571500" cy="500063"/>
          </a:xfrm>
          <a:prstGeom prst="flowChartProcess">
            <a:avLst/>
          </a:prstGeom>
          <a:solidFill>
            <a:schemeClr val="accent1"/>
          </a:solidFill>
          <a:ln w="38100">
            <a:solidFill>
              <a:schemeClr val="tx1"/>
            </a:solidFill>
            <a:miter lim="800000"/>
            <a:headEnd/>
            <a:tailEnd/>
          </a:ln>
        </p:spPr>
        <p:txBody>
          <a:bodyPr wrap="none" lIns="0" tIns="0" rIns="0" bIns="0"/>
          <a:lstStyle>
            <a:lvl1pPr>
              <a:defRPr kumimoji="1" sz="4000">
                <a:solidFill>
                  <a:schemeClr val="tx1"/>
                </a:solidFill>
                <a:latin typeface="Arial" panose="020B0604020202020204" pitchFamily="34" charset="0"/>
                <a:ea typeface="宋体" panose="02010600030101010101" pitchFamily="2" charset="-122"/>
              </a:defRPr>
            </a:lvl1pPr>
            <a:lvl2pPr marL="742950" indent="-285750">
              <a:defRPr kumimoji="1" sz="4000">
                <a:solidFill>
                  <a:schemeClr val="tx1"/>
                </a:solidFill>
                <a:latin typeface="Arial" panose="020B0604020202020204" pitchFamily="34" charset="0"/>
                <a:ea typeface="宋体" panose="02010600030101010101" pitchFamily="2" charset="-122"/>
              </a:defRPr>
            </a:lvl2pPr>
            <a:lvl3pPr marL="1143000" indent="-228600">
              <a:defRPr kumimoji="1" sz="4000">
                <a:solidFill>
                  <a:schemeClr val="tx1"/>
                </a:solidFill>
                <a:latin typeface="Arial" panose="020B0604020202020204" pitchFamily="34" charset="0"/>
                <a:ea typeface="宋体" panose="02010600030101010101" pitchFamily="2" charset="-122"/>
              </a:defRPr>
            </a:lvl3pPr>
            <a:lvl4pPr marL="1600200" indent="-228600">
              <a:defRPr kumimoji="1" sz="4000">
                <a:solidFill>
                  <a:schemeClr val="tx1"/>
                </a:solidFill>
                <a:latin typeface="Arial" panose="020B0604020202020204" pitchFamily="34" charset="0"/>
                <a:ea typeface="宋体" panose="02010600030101010101" pitchFamily="2" charset="-122"/>
              </a:defRPr>
            </a:lvl4pPr>
            <a:lvl5pPr marL="2057400" indent="-228600">
              <a:defRPr kumimoji="1" sz="40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kumimoji="1" sz="40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kumimoji="1" sz="40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kumimoji="1" sz="40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kumimoji="1" sz="4000">
                <a:solidFill>
                  <a:schemeClr val="tx1"/>
                </a:solidFill>
                <a:latin typeface="Arial" panose="020B0604020202020204" pitchFamily="34" charset="0"/>
                <a:ea typeface="宋体" panose="02010600030101010101" pitchFamily="2" charset="-122"/>
              </a:defRPr>
            </a:lvl9pPr>
          </a:lstStyle>
          <a:p>
            <a:pPr algn="ctr"/>
            <a:r>
              <a:rPr lang="en-US" altLang="zh-CN" sz="2800" b="1"/>
              <a:t>d</a:t>
            </a:r>
            <a:endParaRPr lang="zh-CN" altLang="en-US" sz="2800" b="1"/>
          </a:p>
        </p:txBody>
      </p:sp>
      <p:sp>
        <p:nvSpPr>
          <p:cNvPr id="12" name="流程图: 过程 11"/>
          <p:cNvSpPr>
            <a:spLocks noChangeArrowheads="1"/>
          </p:cNvSpPr>
          <p:nvPr/>
        </p:nvSpPr>
        <p:spPr bwMode="auto">
          <a:xfrm>
            <a:off x="2724150" y="4438650"/>
            <a:ext cx="571500" cy="500063"/>
          </a:xfrm>
          <a:prstGeom prst="flowChartProcess">
            <a:avLst/>
          </a:prstGeom>
          <a:solidFill>
            <a:schemeClr val="accent1"/>
          </a:solidFill>
          <a:ln w="38100">
            <a:solidFill>
              <a:schemeClr val="tx1"/>
            </a:solidFill>
            <a:miter lim="800000"/>
            <a:headEnd/>
            <a:tailEnd/>
          </a:ln>
        </p:spPr>
        <p:txBody>
          <a:bodyPr wrap="none" lIns="0" tIns="0" rIns="0" bIns="0"/>
          <a:lstStyle>
            <a:lvl1pPr>
              <a:defRPr kumimoji="1" sz="4000">
                <a:solidFill>
                  <a:schemeClr val="tx1"/>
                </a:solidFill>
                <a:latin typeface="Arial" panose="020B0604020202020204" pitchFamily="34" charset="0"/>
                <a:ea typeface="宋体" panose="02010600030101010101" pitchFamily="2" charset="-122"/>
              </a:defRPr>
            </a:lvl1pPr>
            <a:lvl2pPr marL="742950" indent="-285750">
              <a:defRPr kumimoji="1" sz="4000">
                <a:solidFill>
                  <a:schemeClr val="tx1"/>
                </a:solidFill>
                <a:latin typeface="Arial" panose="020B0604020202020204" pitchFamily="34" charset="0"/>
                <a:ea typeface="宋体" panose="02010600030101010101" pitchFamily="2" charset="-122"/>
              </a:defRPr>
            </a:lvl2pPr>
            <a:lvl3pPr marL="1143000" indent="-228600">
              <a:defRPr kumimoji="1" sz="4000">
                <a:solidFill>
                  <a:schemeClr val="tx1"/>
                </a:solidFill>
                <a:latin typeface="Arial" panose="020B0604020202020204" pitchFamily="34" charset="0"/>
                <a:ea typeface="宋体" panose="02010600030101010101" pitchFamily="2" charset="-122"/>
              </a:defRPr>
            </a:lvl3pPr>
            <a:lvl4pPr marL="1600200" indent="-228600">
              <a:defRPr kumimoji="1" sz="4000">
                <a:solidFill>
                  <a:schemeClr val="tx1"/>
                </a:solidFill>
                <a:latin typeface="Arial" panose="020B0604020202020204" pitchFamily="34" charset="0"/>
                <a:ea typeface="宋体" panose="02010600030101010101" pitchFamily="2" charset="-122"/>
              </a:defRPr>
            </a:lvl4pPr>
            <a:lvl5pPr marL="2057400" indent="-228600">
              <a:defRPr kumimoji="1" sz="40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kumimoji="1" sz="40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kumimoji="1" sz="40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kumimoji="1" sz="40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kumimoji="1" sz="4000">
                <a:solidFill>
                  <a:schemeClr val="tx1"/>
                </a:solidFill>
                <a:latin typeface="Arial" panose="020B0604020202020204" pitchFamily="34" charset="0"/>
                <a:ea typeface="宋体" panose="02010600030101010101" pitchFamily="2" charset="-122"/>
              </a:defRPr>
            </a:lvl9pPr>
          </a:lstStyle>
          <a:p>
            <a:pPr algn="ctr"/>
            <a:r>
              <a:rPr lang="en-US" altLang="zh-CN" sz="2800" b="1"/>
              <a:t>e</a:t>
            </a:r>
            <a:endParaRPr lang="zh-CN" altLang="en-US" sz="2800" b="1"/>
          </a:p>
        </p:txBody>
      </p:sp>
      <p:sp>
        <p:nvSpPr>
          <p:cNvPr id="13" name="流程图: 过程 12"/>
          <p:cNvSpPr>
            <a:spLocks noChangeArrowheads="1"/>
          </p:cNvSpPr>
          <p:nvPr/>
        </p:nvSpPr>
        <p:spPr bwMode="auto">
          <a:xfrm>
            <a:off x="6367463" y="4438650"/>
            <a:ext cx="571500" cy="500063"/>
          </a:xfrm>
          <a:prstGeom prst="flowChartProcess">
            <a:avLst/>
          </a:prstGeom>
          <a:solidFill>
            <a:schemeClr val="accent1"/>
          </a:solidFill>
          <a:ln w="38100">
            <a:solidFill>
              <a:schemeClr val="tx1"/>
            </a:solidFill>
            <a:miter lim="800000"/>
            <a:headEnd/>
            <a:tailEnd/>
          </a:ln>
        </p:spPr>
        <p:txBody>
          <a:bodyPr wrap="none" lIns="0" tIns="0" rIns="0" bIns="0"/>
          <a:lstStyle>
            <a:lvl1pPr>
              <a:defRPr kumimoji="1" sz="4000">
                <a:solidFill>
                  <a:schemeClr val="tx1"/>
                </a:solidFill>
                <a:latin typeface="Arial" panose="020B0604020202020204" pitchFamily="34" charset="0"/>
                <a:ea typeface="宋体" panose="02010600030101010101" pitchFamily="2" charset="-122"/>
              </a:defRPr>
            </a:lvl1pPr>
            <a:lvl2pPr marL="742950" indent="-285750">
              <a:defRPr kumimoji="1" sz="4000">
                <a:solidFill>
                  <a:schemeClr val="tx1"/>
                </a:solidFill>
                <a:latin typeface="Arial" panose="020B0604020202020204" pitchFamily="34" charset="0"/>
                <a:ea typeface="宋体" panose="02010600030101010101" pitchFamily="2" charset="-122"/>
              </a:defRPr>
            </a:lvl2pPr>
            <a:lvl3pPr marL="1143000" indent="-228600">
              <a:defRPr kumimoji="1" sz="4000">
                <a:solidFill>
                  <a:schemeClr val="tx1"/>
                </a:solidFill>
                <a:latin typeface="Arial" panose="020B0604020202020204" pitchFamily="34" charset="0"/>
                <a:ea typeface="宋体" panose="02010600030101010101" pitchFamily="2" charset="-122"/>
              </a:defRPr>
            </a:lvl3pPr>
            <a:lvl4pPr marL="1600200" indent="-228600">
              <a:defRPr kumimoji="1" sz="4000">
                <a:solidFill>
                  <a:schemeClr val="tx1"/>
                </a:solidFill>
                <a:latin typeface="Arial" panose="020B0604020202020204" pitchFamily="34" charset="0"/>
                <a:ea typeface="宋体" panose="02010600030101010101" pitchFamily="2" charset="-122"/>
              </a:defRPr>
            </a:lvl4pPr>
            <a:lvl5pPr marL="2057400" indent="-228600">
              <a:defRPr kumimoji="1" sz="40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kumimoji="1" sz="40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kumimoji="1" sz="40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kumimoji="1" sz="40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kumimoji="1" sz="4000">
                <a:solidFill>
                  <a:schemeClr val="tx1"/>
                </a:solidFill>
                <a:latin typeface="Arial" panose="020B0604020202020204" pitchFamily="34" charset="0"/>
                <a:ea typeface="宋体" panose="02010600030101010101" pitchFamily="2" charset="-122"/>
              </a:defRPr>
            </a:lvl9pPr>
          </a:lstStyle>
          <a:p>
            <a:pPr algn="ctr"/>
            <a:r>
              <a:rPr lang="en-US" altLang="zh-CN" sz="2800" b="1"/>
              <a:t>i</a:t>
            </a:r>
            <a:endParaRPr lang="zh-CN" altLang="en-US" sz="2800" b="1"/>
          </a:p>
        </p:txBody>
      </p:sp>
      <p:sp>
        <p:nvSpPr>
          <p:cNvPr id="14" name="流程图: 过程 13"/>
          <p:cNvSpPr>
            <a:spLocks noChangeArrowheads="1"/>
          </p:cNvSpPr>
          <p:nvPr/>
        </p:nvSpPr>
        <p:spPr bwMode="auto">
          <a:xfrm>
            <a:off x="3581400" y="5653088"/>
            <a:ext cx="571500" cy="500062"/>
          </a:xfrm>
          <a:prstGeom prst="flowChartProcess">
            <a:avLst/>
          </a:prstGeom>
          <a:solidFill>
            <a:schemeClr val="accent1"/>
          </a:solidFill>
          <a:ln w="38100">
            <a:solidFill>
              <a:schemeClr val="tx1"/>
            </a:solidFill>
            <a:miter lim="800000"/>
            <a:headEnd/>
            <a:tailEnd/>
          </a:ln>
        </p:spPr>
        <p:txBody>
          <a:bodyPr wrap="none" lIns="0" tIns="0" rIns="0" bIns="0"/>
          <a:lstStyle>
            <a:lvl1pPr>
              <a:defRPr kumimoji="1" sz="4000">
                <a:solidFill>
                  <a:schemeClr val="tx1"/>
                </a:solidFill>
                <a:latin typeface="Arial" panose="020B0604020202020204" pitchFamily="34" charset="0"/>
                <a:ea typeface="宋体" panose="02010600030101010101" pitchFamily="2" charset="-122"/>
              </a:defRPr>
            </a:lvl1pPr>
            <a:lvl2pPr marL="742950" indent="-285750">
              <a:defRPr kumimoji="1" sz="4000">
                <a:solidFill>
                  <a:schemeClr val="tx1"/>
                </a:solidFill>
                <a:latin typeface="Arial" panose="020B0604020202020204" pitchFamily="34" charset="0"/>
                <a:ea typeface="宋体" panose="02010600030101010101" pitchFamily="2" charset="-122"/>
              </a:defRPr>
            </a:lvl2pPr>
            <a:lvl3pPr marL="1143000" indent="-228600">
              <a:defRPr kumimoji="1" sz="4000">
                <a:solidFill>
                  <a:schemeClr val="tx1"/>
                </a:solidFill>
                <a:latin typeface="Arial" panose="020B0604020202020204" pitchFamily="34" charset="0"/>
                <a:ea typeface="宋体" panose="02010600030101010101" pitchFamily="2" charset="-122"/>
              </a:defRPr>
            </a:lvl3pPr>
            <a:lvl4pPr marL="1600200" indent="-228600">
              <a:defRPr kumimoji="1" sz="4000">
                <a:solidFill>
                  <a:schemeClr val="tx1"/>
                </a:solidFill>
                <a:latin typeface="Arial" panose="020B0604020202020204" pitchFamily="34" charset="0"/>
                <a:ea typeface="宋体" panose="02010600030101010101" pitchFamily="2" charset="-122"/>
              </a:defRPr>
            </a:lvl4pPr>
            <a:lvl5pPr marL="2057400" indent="-228600">
              <a:defRPr kumimoji="1" sz="40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kumimoji="1" sz="40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kumimoji="1" sz="40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kumimoji="1" sz="40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kumimoji="1" sz="4000">
                <a:solidFill>
                  <a:schemeClr val="tx1"/>
                </a:solidFill>
                <a:latin typeface="Arial" panose="020B0604020202020204" pitchFamily="34" charset="0"/>
                <a:ea typeface="宋体" panose="02010600030101010101" pitchFamily="2" charset="-122"/>
              </a:defRPr>
            </a:lvl9pPr>
          </a:lstStyle>
          <a:p>
            <a:pPr algn="ctr"/>
            <a:r>
              <a:rPr lang="en-US" altLang="zh-CN" sz="2800" b="1"/>
              <a:t>e</a:t>
            </a:r>
            <a:endParaRPr lang="zh-CN" altLang="en-US" sz="2800" b="1"/>
          </a:p>
        </p:txBody>
      </p:sp>
      <p:cxnSp>
        <p:nvCxnSpPr>
          <p:cNvPr id="15" name="直接箭头连接符 14"/>
          <p:cNvCxnSpPr>
            <a:cxnSpLocks noChangeShapeType="1"/>
          </p:cNvCxnSpPr>
          <p:nvPr/>
        </p:nvCxnSpPr>
        <p:spPr bwMode="auto">
          <a:xfrm rot="5400000">
            <a:off x="4153694" y="4082257"/>
            <a:ext cx="714375" cy="1587"/>
          </a:xfrm>
          <a:prstGeom prst="straightConnector1">
            <a:avLst/>
          </a:prstGeom>
          <a:noFill/>
          <a:ln w="38100">
            <a:solidFill>
              <a:schemeClr val="tx1"/>
            </a:solidFill>
            <a:miter lim="800000"/>
            <a:headEnd/>
            <a:tailEnd type="arrow" w="med" len="med"/>
          </a:ln>
          <a:extLst>
            <a:ext uri="{909E8E84-426E-40DD-AFC4-6F175D3DCCD1}">
              <a14:hiddenFill xmlns:a14="http://schemas.microsoft.com/office/drawing/2010/main">
                <a:noFill/>
              </a14:hiddenFill>
            </a:ext>
          </a:extLst>
        </p:spPr>
      </p:cxnSp>
      <p:cxnSp>
        <p:nvCxnSpPr>
          <p:cNvPr id="16" name="直接箭头连接符 15"/>
          <p:cNvCxnSpPr>
            <a:cxnSpLocks noChangeShapeType="1"/>
            <a:stCxn id="4" idx="2"/>
            <a:endCxn id="5" idx="0"/>
          </p:cNvCxnSpPr>
          <p:nvPr/>
        </p:nvCxnSpPr>
        <p:spPr bwMode="auto">
          <a:xfrm rot="5400000">
            <a:off x="3170237" y="1884363"/>
            <a:ext cx="785813" cy="1893888"/>
          </a:xfrm>
          <a:prstGeom prst="straightConnector1">
            <a:avLst/>
          </a:prstGeom>
          <a:noFill/>
          <a:ln w="38100">
            <a:solidFill>
              <a:schemeClr val="tx1"/>
            </a:solidFill>
            <a:miter lim="800000"/>
            <a:headEnd/>
            <a:tailEnd type="arrow" w="med" len="med"/>
          </a:ln>
          <a:extLst>
            <a:ext uri="{909E8E84-426E-40DD-AFC4-6F175D3DCCD1}">
              <a14:hiddenFill xmlns:a14="http://schemas.microsoft.com/office/drawing/2010/main">
                <a:noFill/>
              </a14:hiddenFill>
            </a:ext>
          </a:extLst>
        </p:spPr>
      </p:cxnSp>
      <p:cxnSp>
        <p:nvCxnSpPr>
          <p:cNvPr id="17" name="直接箭头连接符 16"/>
          <p:cNvCxnSpPr>
            <a:cxnSpLocks noChangeShapeType="1"/>
            <a:stCxn id="4" idx="2"/>
            <a:endCxn id="7" idx="0"/>
          </p:cNvCxnSpPr>
          <p:nvPr/>
        </p:nvCxnSpPr>
        <p:spPr bwMode="auto">
          <a:xfrm rot="16200000" flipH="1">
            <a:off x="5064125" y="1884363"/>
            <a:ext cx="785813" cy="1893887"/>
          </a:xfrm>
          <a:prstGeom prst="straightConnector1">
            <a:avLst/>
          </a:prstGeom>
          <a:noFill/>
          <a:ln w="38100">
            <a:solidFill>
              <a:schemeClr val="tx1"/>
            </a:solidFill>
            <a:miter lim="800000"/>
            <a:headEnd/>
            <a:tailEnd type="arrow" w="med" len="med"/>
          </a:ln>
          <a:extLst>
            <a:ext uri="{909E8E84-426E-40DD-AFC4-6F175D3DCCD1}">
              <a14:hiddenFill xmlns:a14="http://schemas.microsoft.com/office/drawing/2010/main">
                <a:noFill/>
              </a14:hiddenFill>
            </a:ext>
          </a:extLst>
        </p:spPr>
      </p:cxnSp>
      <p:cxnSp>
        <p:nvCxnSpPr>
          <p:cNvPr id="18" name="直接箭头连接符 17"/>
          <p:cNvCxnSpPr>
            <a:cxnSpLocks noChangeShapeType="1"/>
            <a:stCxn id="6" idx="2"/>
          </p:cNvCxnSpPr>
          <p:nvPr/>
        </p:nvCxnSpPr>
        <p:spPr bwMode="auto">
          <a:xfrm rot="5400000">
            <a:off x="3848894" y="3742531"/>
            <a:ext cx="714375" cy="677863"/>
          </a:xfrm>
          <a:prstGeom prst="straightConnector1">
            <a:avLst/>
          </a:prstGeom>
          <a:noFill/>
          <a:ln w="38100">
            <a:solidFill>
              <a:schemeClr val="tx1"/>
            </a:solidFill>
            <a:miter lim="800000"/>
            <a:headEnd/>
            <a:tailEnd type="arrow" w="med" len="med"/>
          </a:ln>
          <a:extLst>
            <a:ext uri="{909E8E84-426E-40DD-AFC4-6F175D3DCCD1}">
              <a14:hiddenFill xmlns:a14="http://schemas.microsoft.com/office/drawing/2010/main">
                <a:noFill/>
              </a14:hiddenFill>
            </a:ext>
          </a:extLst>
        </p:spPr>
      </p:cxnSp>
      <p:cxnSp>
        <p:nvCxnSpPr>
          <p:cNvPr id="19" name="直接箭头连接符 18"/>
          <p:cNvCxnSpPr>
            <a:cxnSpLocks noChangeShapeType="1"/>
            <a:stCxn id="6" idx="2"/>
            <a:endCxn id="10" idx="0"/>
          </p:cNvCxnSpPr>
          <p:nvPr/>
        </p:nvCxnSpPr>
        <p:spPr bwMode="auto">
          <a:xfrm rot="16200000" flipH="1">
            <a:off x="4706144" y="3563144"/>
            <a:ext cx="714375" cy="1036637"/>
          </a:xfrm>
          <a:prstGeom prst="straightConnector1">
            <a:avLst/>
          </a:prstGeom>
          <a:noFill/>
          <a:ln w="38100">
            <a:solidFill>
              <a:schemeClr val="tx1"/>
            </a:solidFill>
            <a:miter lim="800000"/>
            <a:headEnd/>
            <a:tailEnd type="arrow" w="med" len="med"/>
          </a:ln>
          <a:extLst>
            <a:ext uri="{909E8E84-426E-40DD-AFC4-6F175D3DCCD1}">
              <a14:hiddenFill xmlns:a14="http://schemas.microsoft.com/office/drawing/2010/main">
                <a:noFill/>
              </a14:hiddenFill>
            </a:ext>
          </a:extLst>
        </p:spPr>
      </p:cxnSp>
      <p:cxnSp>
        <p:nvCxnSpPr>
          <p:cNvPr id="20" name="直接箭头连接符 19"/>
          <p:cNvCxnSpPr>
            <a:cxnSpLocks noChangeShapeType="1"/>
            <a:endCxn id="10" idx="0"/>
          </p:cNvCxnSpPr>
          <p:nvPr/>
        </p:nvCxnSpPr>
        <p:spPr bwMode="auto">
          <a:xfrm rot="10800000" flipV="1">
            <a:off x="5581650" y="3724275"/>
            <a:ext cx="785813" cy="714375"/>
          </a:xfrm>
          <a:prstGeom prst="straightConnector1">
            <a:avLst/>
          </a:prstGeom>
          <a:noFill/>
          <a:ln w="38100">
            <a:solidFill>
              <a:schemeClr val="tx1"/>
            </a:solidFill>
            <a:miter lim="800000"/>
            <a:headEnd/>
            <a:tailEnd type="arrow" w="med" len="med"/>
          </a:ln>
          <a:extLst>
            <a:ext uri="{909E8E84-426E-40DD-AFC4-6F175D3DCCD1}">
              <a14:hiddenFill xmlns:a14="http://schemas.microsoft.com/office/drawing/2010/main">
                <a:noFill/>
              </a14:hiddenFill>
            </a:ext>
          </a:extLst>
        </p:spPr>
      </p:cxnSp>
      <p:cxnSp>
        <p:nvCxnSpPr>
          <p:cNvPr id="21" name="直接箭头连接符 20"/>
          <p:cNvCxnSpPr>
            <a:cxnSpLocks noChangeShapeType="1"/>
            <a:stCxn id="7" idx="2"/>
          </p:cNvCxnSpPr>
          <p:nvPr/>
        </p:nvCxnSpPr>
        <p:spPr bwMode="auto">
          <a:xfrm rot="16200000" flipH="1">
            <a:off x="6171406" y="3956844"/>
            <a:ext cx="714375" cy="249238"/>
          </a:xfrm>
          <a:prstGeom prst="straightConnector1">
            <a:avLst/>
          </a:prstGeom>
          <a:noFill/>
          <a:ln w="38100">
            <a:solidFill>
              <a:schemeClr val="tx1"/>
            </a:solidFill>
            <a:miter lim="800000"/>
            <a:headEnd/>
            <a:tailEnd type="arrow" w="med" len="med"/>
          </a:ln>
          <a:extLst>
            <a:ext uri="{909E8E84-426E-40DD-AFC4-6F175D3DCCD1}">
              <a14:hiddenFill xmlns:a14="http://schemas.microsoft.com/office/drawing/2010/main">
                <a:noFill/>
              </a14:hiddenFill>
            </a:ext>
          </a:extLst>
        </p:spPr>
      </p:cxnSp>
      <p:cxnSp>
        <p:nvCxnSpPr>
          <p:cNvPr id="22" name="直接箭头连接符 21"/>
          <p:cNvCxnSpPr>
            <a:cxnSpLocks noChangeShapeType="1"/>
            <a:endCxn id="11" idx="0"/>
          </p:cNvCxnSpPr>
          <p:nvPr/>
        </p:nvCxnSpPr>
        <p:spPr bwMode="auto">
          <a:xfrm rot="5400000">
            <a:off x="2082006" y="3937794"/>
            <a:ext cx="714375" cy="287338"/>
          </a:xfrm>
          <a:prstGeom prst="straightConnector1">
            <a:avLst/>
          </a:prstGeom>
          <a:noFill/>
          <a:ln w="38100">
            <a:solidFill>
              <a:schemeClr val="tx1"/>
            </a:solidFill>
            <a:miter lim="800000"/>
            <a:headEnd/>
            <a:tailEnd type="arrow" w="med" len="med"/>
          </a:ln>
          <a:extLst>
            <a:ext uri="{909E8E84-426E-40DD-AFC4-6F175D3DCCD1}">
              <a14:hiddenFill xmlns:a14="http://schemas.microsoft.com/office/drawing/2010/main">
                <a:noFill/>
              </a14:hiddenFill>
            </a:ext>
          </a:extLst>
        </p:spPr>
      </p:cxnSp>
      <p:cxnSp>
        <p:nvCxnSpPr>
          <p:cNvPr id="23" name="直接箭头连接符 22"/>
          <p:cNvCxnSpPr>
            <a:cxnSpLocks noChangeShapeType="1"/>
          </p:cNvCxnSpPr>
          <p:nvPr/>
        </p:nvCxnSpPr>
        <p:spPr bwMode="auto">
          <a:xfrm rot="16200000" flipH="1">
            <a:off x="2420144" y="3956844"/>
            <a:ext cx="714375" cy="249237"/>
          </a:xfrm>
          <a:prstGeom prst="straightConnector1">
            <a:avLst/>
          </a:prstGeom>
          <a:noFill/>
          <a:ln w="38100">
            <a:solidFill>
              <a:schemeClr val="tx1"/>
            </a:solidFill>
            <a:miter lim="800000"/>
            <a:headEnd/>
            <a:tailEnd type="arrow" w="med" len="med"/>
          </a:ln>
          <a:extLst>
            <a:ext uri="{909E8E84-426E-40DD-AFC4-6F175D3DCCD1}">
              <a14:hiddenFill xmlns:a14="http://schemas.microsoft.com/office/drawing/2010/main">
                <a:noFill/>
              </a14:hiddenFill>
            </a:ext>
          </a:extLst>
        </p:spPr>
      </p:cxnSp>
      <p:cxnSp>
        <p:nvCxnSpPr>
          <p:cNvPr id="24" name="直接箭头连接符 23"/>
          <p:cNvCxnSpPr>
            <a:cxnSpLocks noChangeShapeType="1"/>
          </p:cNvCxnSpPr>
          <p:nvPr/>
        </p:nvCxnSpPr>
        <p:spPr bwMode="auto">
          <a:xfrm rot="5400000">
            <a:off x="3510756" y="5295107"/>
            <a:ext cx="714375" cy="1588"/>
          </a:xfrm>
          <a:prstGeom prst="straightConnector1">
            <a:avLst/>
          </a:prstGeom>
          <a:noFill/>
          <a:ln w="38100">
            <a:solidFill>
              <a:schemeClr val="tx1"/>
            </a:solidFill>
            <a:miter lim="800000"/>
            <a:headEnd/>
            <a:tailEnd type="arrow" w="med" len="med"/>
          </a:ln>
          <a:extLst>
            <a:ext uri="{909E8E84-426E-40DD-AFC4-6F175D3DCCD1}">
              <a14:hiddenFill xmlns:a14="http://schemas.microsoft.com/office/drawing/2010/main">
                <a:noFill/>
              </a14:hiddenFill>
            </a:ext>
          </a:extLst>
        </p:spPr>
      </p:cxnSp>
      <p:cxnSp>
        <p:nvCxnSpPr>
          <p:cNvPr id="25" name="直接箭头连接符 24"/>
          <p:cNvCxnSpPr>
            <a:cxnSpLocks noChangeShapeType="1"/>
            <a:stCxn id="10" idx="1"/>
            <a:endCxn id="9" idx="3"/>
          </p:cNvCxnSpPr>
          <p:nvPr/>
        </p:nvCxnSpPr>
        <p:spPr bwMode="auto">
          <a:xfrm rot="10800000">
            <a:off x="4867275" y="4689475"/>
            <a:ext cx="428625" cy="1588"/>
          </a:xfrm>
          <a:prstGeom prst="straightConnector1">
            <a:avLst/>
          </a:prstGeom>
          <a:noFill/>
          <a:ln w="38100">
            <a:solidFill>
              <a:schemeClr val="tx1"/>
            </a:solidFill>
            <a:miter lim="800000"/>
            <a:headEnd/>
            <a:tailEnd type="arrow" w="med" len="med"/>
          </a:ln>
          <a:extLst>
            <a:ext uri="{909E8E84-426E-40DD-AFC4-6F175D3DCCD1}">
              <a14:hiddenFill xmlns:a14="http://schemas.microsoft.com/office/drawing/2010/main">
                <a:noFill/>
              </a14:hiddenFill>
            </a:ext>
          </a:extLst>
        </p:spPr>
      </p:cxnSp>
      <p:cxnSp>
        <p:nvCxnSpPr>
          <p:cNvPr id="26" name="直接箭头连接符 25"/>
          <p:cNvCxnSpPr>
            <a:cxnSpLocks noChangeShapeType="1"/>
            <a:endCxn id="6" idx="0"/>
          </p:cNvCxnSpPr>
          <p:nvPr/>
        </p:nvCxnSpPr>
        <p:spPr bwMode="auto">
          <a:xfrm rot="16200000" flipH="1">
            <a:off x="4134644" y="2813844"/>
            <a:ext cx="785813" cy="34925"/>
          </a:xfrm>
          <a:prstGeom prst="straightConnector1">
            <a:avLst/>
          </a:prstGeom>
          <a:noFill/>
          <a:ln w="38100">
            <a:solidFill>
              <a:schemeClr val="tx1"/>
            </a:solidFill>
            <a:miter lim="800000"/>
            <a:headEnd/>
            <a:tailEnd type="arrow" w="med" len="med"/>
          </a:ln>
          <a:extLst>
            <a:ext uri="{909E8E84-426E-40DD-AFC4-6F175D3DCCD1}">
              <a14:hiddenFill xmlns:a14="http://schemas.microsoft.com/office/drawing/2010/main">
                <a:noFill/>
              </a14:hiddenFill>
            </a:ext>
          </a:extLst>
        </p:spPr>
      </p:cxnSp>
      <p:sp>
        <p:nvSpPr>
          <p:cNvPr id="27" name="标题 1"/>
          <p:cNvSpPr txBox="1">
            <a:spLocks/>
          </p:cNvSpPr>
          <p:nvPr/>
        </p:nvSpPr>
        <p:spPr>
          <a:xfrm>
            <a:off x="781050" y="517526"/>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baseline="0">
                <a:solidFill>
                  <a:schemeClr val="tx1"/>
                </a:solidFill>
                <a:latin typeface="Consolas" panose="020B0609020204030204" pitchFamily="49" charset="0"/>
                <a:ea typeface="微软雅黑" panose="020B0503020204020204" pitchFamily="34" charset="-122"/>
                <a:cs typeface="+mj-cs"/>
              </a:defRPr>
            </a:lvl1pPr>
          </a:lstStyle>
          <a:p>
            <a:pPr algn="ctr"/>
            <a:r>
              <a:rPr lang="en-US" altLang="zh-CN"/>
              <a:t>C</a:t>
            </a:r>
            <a:r>
              <a:rPr lang="zh-CN" altLang="en-US"/>
              <a:t>语言程序的一般结构</a:t>
            </a:r>
            <a:endParaRPr lang="zh-CN" altLang="en-US" dirty="0"/>
          </a:p>
        </p:txBody>
      </p:sp>
    </p:spTree>
    <p:extLst>
      <p:ext uri="{BB962C8B-B14F-4D97-AF65-F5344CB8AC3E}">
        <p14:creationId xmlns:p14="http://schemas.microsoft.com/office/powerpoint/2010/main" val="18500043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t>当一个程序想干的活大小不同时整个程序写起来就不同</a:t>
            </a:r>
          </a:p>
        </p:txBody>
      </p:sp>
      <p:pic>
        <p:nvPicPr>
          <p:cNvPr id="7" name="内容占位符 6"/>
          <p:cNvPicPr>
            <a:picLocks noGrp="1" noChangeAspect="1"/>
          </p:cNvPicPr>
          <p:nvPr>
            <p:ph sz="half" idx="1"/>
          </p:nvPr>
        </p:nvPicPr>
        <p:blipFill>
          <a:blip r:embed="rId2"/>
          <a:stretch>
            <a:fillRect/>
          </a:stretch>
        </p:blipFill>
        <p:spPr>
          <a:xfrm>
            <a:off x="877412" y="2352232"/>
            <a:ext cx="3365673" cy="1492327"/>
          </a:xfrm>
          <a:prstGeom prst="rect">
            <a:avLst/>
          </a:prstGeom>
        </p:spPr>
      </p:pic>
      <p:pic>
        <p:nvPicPr>
          <p:cNvPr id="14" name="内容占位符 13"/>
          <p:cNvPicPr>
            <a:picLocks noGrp="1" noChangeAspect="1"/>
          </p:cNvPicPr>
          <p:nvPr>
            <p:ph sz="half" idx="2"/>
          </p:nvPr>
        </p:nvPicPr>
        <p:blipFill>
          <a:blip r:embed="rId3"/>
          <a:stretch>
            <a:fillRect/>
          </a:stretch>
        </p:blipFill>
        <p:spPr>
          <a:xfrm>
            <a:off x="5562895" y="1648880"/>
            <a:ext cx="1965089" cy="4631600"/>
          </a:xfrm>
          <a:prstGeom prst="rect">
            <a:avLst/>
          </a:prstGeom>
        </p:spPr>
      </p:pic>
    </p:spTree>
    <p:extLst>
      <p:ext uri="{BB962C8B-B14F-4D97-AF65-F5344CB8AC3E}">
        <p14:creationId xmlns:p14="http://schemas.microsoft.com/office/powerpoint/2010/main" val="17643236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219" name="Rectangle 3"/>
          <p:cNvSpPr>
            <a:spLocks noGrp="1" noChangeArrowheads="1"/>
          </p:cNvSpPr>
          <p:nvPr>
            <p:ph type="body" idx="1"/>
          </p:nvPr>
        </p:nvSpPr>
        <p:spPr>
          <a:xfrm>
            <a:off x="0" y="1680772"/>
            <a:ext cx="8543925" cy="5524500"/>
          </a:xfrm>
        </p:spPr>
        <p:txBody>
          <a:bodyPr/>
          <a:lstStyle/>
          <a:p>
            <a:pPr lvl="2" eaLnBrk="1" hangingPunct="1">
              <a:buClr>
                <a:srgbClr val="339933"/>
              </a:buClr>
              <a:buSzTx/>
              <a:buFont typeface="Wingdings" panose="05000000000000000000" pitchFamily="2" charset="2"/>
              <a:buChar char="l"/>
            </a:pPr>
            <a:r>
              <a:rPr lang="zh-CN" altLang="en-US" b="1" dirty="0">
                <a:latin typeface="微软雅黑" panose="020B0503020204020204" pitchFamily="34" charset="-122"/>
                <a:ea typeface="微软雅黑" panose="020B0503020204020204" pitchFamily="34" charset="-122"/>
              </a:rPr>
              <a:t>基本思想：将一个大的程序按功能分割成一些小模块</a:t>
            </a:r>
            <a:r>
              <a:rPr lang="en-US" altLang="zh-CN" b="1" dirty="0">
                <a:latin typeface="微软雅黑" panose="020B0503020204020204" pitchFamily="34" charset="-122"/>
                <a:ea typeface="微软雅黑" panose="020B0503020204020204" pitchFamily="34" charset="-122"/>
              </a:rPr>
              <a:t>.    </a:t>
            </a:r>
            <a:r>
              <a:rPr lang="zh-CN" altLang="en-US" b="1" dirty="0">
                <a:latin typeface="微软雅黑" panose="020B0503020204020204" pitchFamily="34" charset="-122"/>
                <a:ea typeface="微软雅黑" panose="020B0503020204020204" pitchFamily="34" charset="-122"/>
              </a:rPr>
              <a:t>每个小模块根据需要还可以继续细分</a:t>
            </a:r>
            <a:r>
              <a:rPr lang="en-US" altLang="zh-CN" b="1" dirty="0">
                <a:latin typeface="微软雅黑" panose="020B0503020204020204" pitchFamily="34" charset="-122"/>
                <a:ea typeface="微软雅黑" panose="020B0503020204020204" pitchFamily="34" charset="-122"/>
              </a:rPr>
              <a:t>,</a:t>
            </a:r>
            <a:r>
              <a:rPr lang="zh-CN" altLang="en-US" b="1" dirty="0">
                <a:latin typeface="微软雅黑" panose="020B0503020204020204" pitchFamily="34" charset="-122"/>
                <a:ea typeface="微软雅黑" panose="020B0503020204020204" pitchFamily="34" charset="-122"/>
              </a:rPr>
              <a:t>直到分解成一个个功能独立的模块为止。</a:t>
            </a:r>
          </a:p>
          <a:p>
            <a:pPr lvl="2" eaLnBrk="1" hangingPunct="1">
              <a:buClr>
                <a:srgbClr val="339933"/>
              </a:buClr>
              <a:buSzTx/>
              <a:buFont typeface="Wingdings" panose="05000000000000000000" pitchFamily="2" charset="2"/>
              <a:buChar char="l"/>
            </a:pPr>
            <a:r>
              <a:rPr lang="zh-CN" altLang="en-US" b="1" dirty="0">
                <a:latin typeface="微软雅黑" panose="020B0503020204020204" pitchFamily="34" charset="-122"/>
                <a:ea typeface="微软雅黑" panose="020B0503020204020204" pitchFamily="34" charset="-122"/>
              </a:rPr>
              <a:t>特点：</a:t>
            </a:r>
          </a:p>
          <a:p>
            <a:pPr lvl="3" eaLnBrk="1" hangingPunct="1">
              <a:buClr>
                <a:srgbClr val="990033"/>
              </a:buClr>
              <a:buSzTx/>
              <a:buFont typeface="Wingdings" panose="05000000000000000000" pitchFamily="2" charset="2"/>
              <a:buChar char="Ø"/>
            </a:pPr>
            <a:r>
              <a:rPr lang="zh-CN" altLang="en-US" sz="2400" b="1" dirty="0">
                <a:latin typeface="微软雅黑" panose="020B0503020204020204" pitchFamily="34" charset="-122"/>
                <a:ea typeface="微软雅黑" panose="020B0503020204020204" pitchFamily="34" charset="-122"/>
              </a:rPr>
              <a:t>各模块相对独立、功能单一、结构清晰、接口简单</a:t>
            </a:r>
            <a:r>
              <a:rPr lang="en-US" altLang="zh-CN" sz="2400" b="1" dirty="0">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容易理解</a:t>
            </a:r>
          </a:p>
          <a:p>
            <a:pPr lvl="3" eaLnBrk="1" hangingPunct="1">
              <a:buClr>
                <a:srgbClr val="990033"/>
              </a:buClr>
              <a:buSzTx/>
              <a:buFont typeface="Wingdings" panose="05000000000000000000" pitchFamily="2" charset="2"/>
              <a:buChar char="Ø"/>
            </a:pPr>
            <a:r>
              <a:rPr lang="zh-CN" altLang="en-US" sz="2400" b="1" dirty="0">
                <a:latin typeface="微软雅黑" panose="020B0503020204020204" pitchFamily="34" charset="-122"/>
                <a:ea typeface="微软雅黑" panose="020B0503020204020204" pitchFamily="34" charset="-122"/>
              </a:rPr>
              <a:t>各模块可以独立设计算法，单独编写和测试</a:t>
            </a:r>
          </a:p>
          <a:p>
            <a:pPr lvl="3" eaLnBrk="1" hangingPunct="1">
              <a:buClr>
                <a:srgbClr val="990033"/>
              </a:buClr>
              <a:buSzTx/>
              <a:buFont typeface="Wingdings" panose="05000000000000000000" pitchFamily="2" charset="2"/>
              <a:buChar char="Ø"/>
            </a:pPr>
            <a:r>
              <a:rPr lang="zh-CN" altLang="en-US" sz="2400" b="1" dirty="0">
                <a:latin typeface="微软雅黑" panose="020B0503020204020204" pitchFamily="34" charset="-122"/>
                <a:ea typeface="微软雅黑" panose="020B0503020204020204" pitchFamily="34" charset="-122"/>
              </a:rPr>
              <a:t>一个模块中的错误不易扩散和蔓延到其它模块</a:t>
            </a:r>
          </a:p>
          <a:p>
            <a:pPr lvl="3" eaLnBrk="1" hangingPunct="1">
              <a:buClr>
                <a:srgbClr val="990033"/>
              </a:buClr>
              <a:buSzTx/>
              <a:buFont typeface="Wingdings" panose="05000000000000000000" pitchFamily="2" charset="2"/>
              <a:buChar char="Ø"/>
            </a:pPr>
            <a:r>
              <a:rPr lang="zh-CN" altLang="en-US" sz="2400" b="1" dirty="0">
                <a:latin typeface="微软雅黑" panose="020B0503020204020204" pitchFamily="34" charset="-122"/>
                <a:ea typeface="微软雅黑" panose="020B0503020204020204" pitchFamily="34" charset="-122"/>
              </a:rPr>
              <a:t>众人可同时进行集体性开发</a:t>
            </a:r>
          </a:p>
          <a:p>
            <a:pPr lvl="3">
              <a:buClr>
                <a:srgbClr val="990033"/>
              </a:buClr>
              <a:buFont typeface="Wingdings" panose="05000000000000000000" pitchFamily="2" charset="2"/>
              <a:buChar char="Ø"/>
            </a:pPr>
            <a:r>
              <a:rPr lang="zh-CN" altLang="en-US" sz="2400" b="1" dirty="0">
                <a:latin typeface="微软雅黑" panose="020B0503020204020204" pitchFamily="34" charset="-122"/>
                <a:ea typeface="微软雅黑" panose="020B0503020204020204" pitchFamily="34" charset="-122"/>
              </a:rPr>
              <a:t>易于维护和功能扩充</a:t>
            </a:r>
          </a:p>
        </p:txBody>
      </p:sp>
      <p:sp>
        <p:nvSpPr>
          <p:cNvPr id="5" name="标题 1"/>
          <p:cNvSpPr>
            <a:spLocks noGrp="1"/>
          </p:cNvSpPr>
          <p:nvPr>
            <p:ph type="title"/>
          </p:nvPr>
        </p:nvSpPr>
        <p:spPr>
          <a:xfrm>
            <a:off x="766672" y="721684"/>
            <a:ext cx="7886700" cy="1325563"/>
          </a:xfrm>
        </p:spPr>
        <p:txBody>
          <a:bodyPr/>
          <a:lstStyle/>
          <a:p>
            <a:pPr algn="ctr"/>
            <a:r>
              <a:rPr lang="zh-CN" altLang="en-US" b="1" dirty="0">
                <a:latin typeface="微软雅黑" panose="020B0503020204020204" pitchFamily="34" charset="-122"/>
              </a:rPr>
              <a:t>模块化程序设计</a:t>
            </a:r>
            <a:br>
              <a:rPr lang="zh-CN" altLang="en-US" b="1" dirty="0">
                <a:latin typeface="楷体_GB2312" pitchFamily="49" charset="-122"/>
                <a:ea typeface="楷体_GB2312" pitchFamily="49" charset="-122"/>
              </a:rPr>
            </a:br>
            <a:endParaRPr lang="zh-CN" altLang="en-US" dirty="0"/>
          </a:p>
        </p:txBody>
      </p:sp>
      <p:sp>
        <p:nvSpPr>
          <p:cNvPr id="6" name="标题 3"/>
          <p:cNvSpPr txBox="1">
            <a:spLocks/>
          </p:cNvSpPr>
          <p:nvPr/>
        </p:nvSpPr>
        <p:spPr>
          <a:xfrm>
            <a:off x="4866437" y="1958137"/>
            <a:ext cx="4277563"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baseline="0">
                <a:solidFill>
                  <a:schemeClr val="tx1"/>
                </a:solidFill>
                <a:latin typeface="Consolas" panose="020B0609020204030204" pitchFamily="49" charset="0"/>
                <a:ea typeface="微软雅黑" panose="020B0503020204020204" pitchFamily="34" charset="-122"/>
                <a:cs typeface="+mj-cs"/>
              </a:defRPr>
            </a:lvl1pPr>
          </a:lstStyle>
          <a:p>
            <a:r>
              <a:rPr lang="zh-CN" altLang="en-US" sz="2400" dirty="0"/>
              <a:t>优点应该不言而喻 和当班长一个道理</a:t>
            </a:r>
          </a:p>
        </p:txBody>
      </p:sp>
    </p:spTree>
    <p:extLst>
      <p:ext uri="{BB962C8B-B14F-4D97-AF65-F5344CB8AC3E}">
        <p14:creationId xmlns:p14="http://schemas.microsoft.com/office/powerpoint/2010/main" val="6659535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dirty="0"/>
              <a:t>函数的使用</a:t>
            </a:r>
          </a:p>
        </p:txBody>
      </p:sp>
      <p:graphicFrame>
        <p:nvGraphicFramePr>
          <p:cNvPr id="4" name="图示 3"/>
          <p:cNvGraphicFramePr/>
          <p:nvPr>
            <p:extLst>
              <p:ext uri="{D42A27DB-BD31-4B8C-83A1-F6EECF244321}">
                <p14:modId xmlns:p14="http://schemas.microsoft.com/office/powerpoint/2010/main" val="2829442155"/>
              </p:ext>
            </p:extLst>
          </p:nvPr>
        </p:nvGraphicFramePr>
        <p:xfrm>
          <a:off x="1524000" y="1397000"/>
          <a:ext cx="3479321"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5" name="图示 4"/>
          <p:cNvGraphicFramePr/>
          <p:nvPr>
            <p:extLst>
              <p:ext uri="{D42A27DB-BD31-4B8C-83A1-F6EECF244321}">
                <p14:modId xmlns:p14="http://schemas.microsoft.com/office/powerpoint/2010/main" val="125162887"/>
              </p:ext>
            </p:extLst>
          </p:nvPr>
        </p:nvGraphicFramePr>
        <p:xfrm>
          <a:off x="138023" y="1690689"/>
          <a:ext cx="4589252" cy="4054415"/>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8" name="矩形 7"/>
          <p:cNvSpPr/>
          <p:nvPr/>
        </p:nvSpPr>
        <p:spPr>
          <a:xfrm>
            <a:off x="5371380" y="681653"/>
            <a:ext cx="4460499" cy="923330"/>
          </a:xfrm>
          <a:prstGeom prst="rect">
            <a:avLst/>
          </a:prstGeom>
        </p:spPr>
        <p:txBody>
          <a:bodyPr wrap="square">
            <a:spAutoFit/>
          </a:bodyPr>
          <a:lstStyle/>
          <a:p>
            <a:r>
              <a:rPr lang="zh-CN" altLang="en-US" dirty="0"/>
              <a:t>如同武侠小说一样你放个大招都要先喊出来</a:t>
            </a:r>
            <a:endParaRPr lang="en-US" altLang="zh-CN" dirty="0"/>
          </a:p>
          <a:p>
            <a:r>
              <a:rPr lang="zh-CN" altLang="en-US" dirty="0"/>
              <a:t>比如 排山倒海 然后出招</a:t>
            </a:r>
          </a:p>
        </p:txBody>
      </p:sp>
      <p:sp>
        <p:nvSpPr>
          <p:cNvPr id="9" name="矩形 8"/>
          <p:cNvSpPr/>
          <p:nvPr/>
        </p:nvSpPr>
        <p:spPr>
          <a:xfrm>
            <a:off x="80513" y="6123542"/>
            <a:ext cx="5411638" cy="584775"/>
          </a:xfrm>
          <a:prstGeom prst="rect">
            <a:avLst/>
          </a:prstGeom>
        </p:spPr>
        <p:txBody>
          <a:bodyPr wrap="square">
            <a:spAutoFit/>
          </a:bodyPr>
          <a:lstStyle/>
          <a:p>
            <a:r>
              <a:rPr lang="zh-CN" altLang="en-US" sz="3200" dirty="0">
                <a:latin typeface="微软雅黑" panose="020B0503020204020204" pitchFamily="34" charset="-122"/>
                <a:ea typeface="微软雅黑" panose="020B0503020204020204" pitchFamily="34" charset="-122"/>
              </a:rPr>
              <a:t>函数要先申明再调用</a:t>
            </a:r>
            <a:endParaRPr lang="en-US" altLang="zh-CN" sz="3200" dirty="0">
              <a:latin typeface="微软雅黑" panose="020B0503020204020204" pitchFamily="34" charset="-122"/>
              <a:ea typeface="微软雅黑" panose="020B0503020204020204" pitchFamily="34" charset="-122"/>
            </a:endParaRPr>
          </a:p>
        </p:txBody>
      </p:sp>
      <p:pic>
        <p:nvPicPr>
          <p:cNvPr id="11" name="图片 10"/>
          <p:cNvPicPr>
            <a:picLocks noChangeAspect="1"/>
          </p:cNvPicPr>
          <p:nvPr/>
        </p:nvPicPr>
        <p:blipFill>
          <a:blip r:embed="rId12"/>
          <a:stretch>
            <a:fillRect/>
          </a:stretch>
        </p:blipFill>
        <p:spPr>
          <a:xfrm>
            <a:off x="5608552" y="1794202"/>
            <a:ext cx="3397425" cy="3098959"/>
          </a:xfrm>
          <a:prstGeom prst="rect">
            <a:avLst/>
          </a:prstGeom>
        </p:spPr>
      </p:pic>
      <p:pic>
        <p:nvPicPr>
          <p:cNvPr id="12" name="图片 11"/>
          <p:cNvPicPr>
            <a:picLocks noChangeAspect="1"/>
          </p:cNvPicPr>
          <p:nvPr/>
        </p:nvPicPr>
        <p:blipFill>
          <a:blip r:embed="rId13"/>
          <a:stretch>
            <a:fillRect/>
          </a:stretch>
        </p:blipFill>
        <p:spPr>
          <a:xfrm>
            <a:off x="5200447" y="5145111"/>
            <a:ext cx="3943553" cy="1320868"/>
          </a:xfrm>
          <a:prstGeom prst="rect">
            <a:avLst/>
          </a:prstGeom>
        </p:spPr>
      </p:pic>
    </p:spTree>
    <p:extLst>
      <p:ext uri="{BB962C8B-B14F-4D97-AF65-F5344CB8AC3E}">
        <p14:creationId xmlns:p14="http://schemas.microsoft.com/office/powerpoint/2010/main" val="26138948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dirty="0"/>
              <a:t>函数的定义</a:t>
            </a:r>
          </a:p>
        </p:txBody>
      </p:sp>
      <p:sp>
        <p:nvSpPr>
          <p:cNvPr id="3" name="内容占位符 2"/>
          <p:cNvSpPr>
            <a:spLocks noGrp="1"/>
          </p:cNvSpPr>
          <p:nvPr>
            <p:ph idx="1"/>
          </p:nvPr>
        </p:nvSpPr>
        <p:spPr/>
        <p:txBody>
          <a:bodyPr/>
          <a:lstStyle/>
          <a:p>
            <a:pPr marL="0" indent="0">
              <a:buNone/>
            </a:pPr>
            <a:r>
              <a:rPr lang="zh-CN" altLang="en-US" dirty="0"/>
              <a:t>定义有参函数的一般形式为</a:t>
            </a:r>
            <a:r>
              <a:rPr lang="en-US" altLang="zh-CN" dirty="0"/>
              <a:t>:</a:t>
            </a:r>
          </a:p>
          <a:p>
            <a:pPr marL="0" indent="0">
              <a:buNone/>
            </a:pPr>
            <a:r>
              <a:rPr lang="zh-CN" altLang="en-US" dirty="0"/>
              <a:t>类型名 函数名（形式参数类型 参数名）</a:t>
            </a:r>
          </a:p>
          <a:p>
            <a:pPr marL="0" indent="0">
              <a:buNone/>
            </a:pPr>
            <a:r>
              <a:rPr lang="zh-CN" altLang="en-US" dirty="0"/>
              <a:t>｛</a:t>
            </a:r>
          </a:p>
          <a:p>
            <a:pPr marL="0" indent="0">
              <a:buNone/>
            </a:pPr>
            <a:r>
              <a:rPr lang="zh-CN" altLang="en-US" dirty="0"/>
              <a:t>      函数体</a:t>
            </a:r>
            <a:endParaRPr lang="en-US" altLang="zh-CN" dirty="0"/>
          </a:p>
          <a:p>
            <a:pPr marL="0" indent="0">
              <a:buNone/>
            </a:pPr>
            <a:r>
              <a:rPr lang="zh-CN" altLang="en-US" dirty="0"/>
              <a:t> ｝</a:t>
            </a:r>
            <a:endParaRPr lang="en-US" altLang="zh-CN" dirty="0"/>
          </a:p>
          <a:p>
            <a:pPr marL="0" indent="0">
              <a:buNone/>
            </a:pPr>
            <a:r>
              <a:rPr lang="zh-CN" altLang="en-US" dirty="0"/>
              <a:t>多个参数用逗号隔开</a:t>
            </a:r>
          </a:p>
          <a:p>
            <a:pPr marL="0" indent="0">
              <a:buNone/>
            </a:pPr>
            <a:endParaRPr lang="zh-CN" altLang="en-US" dirty="0"/>
          </a:p>
        </p:txBody>
      </p:sp>
      <p:pic>
        <p:nvPicPr>
          <p:cNvPr id="5" name="图片 4"/>
          <p:cNvPicPr>
            <a:picLocks noChangeAspect="1"/>
          </p:cNvPicPr>
          <p:nvPr/>
        </p:nvPicPr>
        <p:blipFill>
          <a:blip r:embed="rId2"/>
          <a:stretch>
            <a:fillRect/>
          </a:stretch>
        </p:blipFill>
        <p:spPr>
          <a:xfrm>
            <a:off x="5561684" y="2986017"/>
            <a:ext cx="3035456" cy="1587582"/>
          </a:xfrm>
          <a:prstGeom prst="rect">
            <a:avLst/>
          </a:prstGeom>
        </p:spPr>
      </p:pic>
      <p:sp>
        <p:nvSpPr>
          <p:cNvPr id="6" name="矩形 5"/>
          <p:cNvSpPr/>
          <p:nvPr/>
        </p:nvSpPr>
        <p:spPr>
          <a:xfrm>
            <a:off x="6211020" y="651495"/>
            <a:ext cx="2531924" cy="2585323"/>
          </a:xfrm>
          <a:prstGeom prst="rect">
            <a:avLst/>
          </a:prstGeom>
        </p:spPr>
        <p:txBody>
          <a:bodyPr wrap="square">
            <a:spAutoFit/>
          </a:bodyPr>
          <a:lstStyle/>
          <a:p>
            <a:r>
              <a:rPr lang="zh-CN" altLang="en-US" dirty="0"/>
              <a:t>这里的定义不是像百科里边对一个词条的定义，而是对你要用的函数的定义就是让你计算机知道你这个函数让它干啥的</a:t>
            </a:r>
            <a:endParaRPr lang="en-US" altLang="zh-CN" dirty="0"/>
          </a:p>
          <a:p>
            <a:r>
              <a:rPr lang="zh-CN" altLang="en-US" dirty="0"/>
              <a:t>形式参数就是一个输入</a:t>
            </a:r>
            <a:endParaRPr lang="en-US" altLang="zh-CN" dirty="0"/>
          </a:p>
          <a:p>
            <a:r>
              <a:rPr lang="en-US" altLang="zh-CN" dirty="0"/>
              <a:t>return </a:t>
            </a:r>
            <a:r>
              <a:rPr lang="zh-CN" altLang="en-US" dirty="0"/>
              <a:t>的东西就是输出</a:t>
            </a:r>
            <a:endParaRPr lang="en-US" altLang="zh-CN" dirty="0"/>
          </a:p>
          <a:p>
            <a:endParaRPr lang="zh-CN" altLang="en-US" dirty="0"/>
          </a:p>
        </p:txBody>
      </p:sp>
      <p:pic>
        <p:nvPicPr>
          <p:cNvPr id="7" name="图片 6"/>
          <p:cNvPicPr>
            <a:picLocks noChangeAspect="1"/>
          </p:cNvPicPr>
          <p:nvPr/>
        </p:nvPicPr>
        <p:blipFill>
          <a:blip r:embed="rId3"/>
          <a:stretch>
            <a:fillRect/>
          </a:stretch>
        </p:blipFill>
        <p:spPr>
          <a:xfrm>
            <a:off x="3383522" y="5230719"/>
            <a:ext cx="5213618" cy="1276416"/>
          </a:xfrm>
          <a:prstGeom prst="rect">
            <a:avLst/>
          </a:prstGeom>
        </p:spPr>
      </p:pic>
    </p:spTree>
    <p:extLst>
      <p:ext uri="{BB962C8B-B14F-4D97-AF65-F5344CB8AC3E}">
        <p14:creationId xmlns:p14="http://schemas.microsoft.com/office/powerpoint/2010/main" val="4144601641"/>
      </p:ext>
    </p:extLst>
  </p:cSld>
  <p:clrMapOvr>
    <a:masterClrMapping/>
  </p:clrMapOvr>
</p:sld>
</file>

<file path=ppt/theme/theme1.xml><?xml version="1.0" encoding="utf-8"?>
<a:theme xmlns:a="http://schemas.openxmlformats.org/drawingml/2006/main" name="Office Theme">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1789</TotalTime>
  <Words>1114</Words>
  <Application>Microsoft Office PowerPoint</Application>
  <PresentationFormat>全屏显示(4:3)</PresentationFormat>
  <Paragraphs>176</Paragraphs>
  <Slides>27</Slides>
  <Notes>2</Notes>
  <HiddenSlides>0</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27</vt:i4>
      </vt:variant>
    </vt:vector>
  </HeadingPairs>
  <TitlesOfParts>
    <vt:vector size="42" baseType="lpstr">
      <vt:lpstr>等线</vt:lpstr>
      <vt:lpstr>楷体_GB2312</vt:lpstr>
      <vt:lpstr>宋体</vt:lpstr>
      <vt:lpstr>微软雅黑</vt:lpstr>
      <vt:lpstr>Arial</vt:lpstr>
      <vt:lpstr>Arial</vt:lpstr>
      <vt:lpstr>Calibri</vt:lpstr>
      <vt:lpstr>Cambria Math</vt:lpstr>
      <vt:lpstr>Consolas</vt:lpstr>
      <vt:lpstr>Times New Roman</vt:lpstr>
      <vt:lpstr>Verdana</vt:lpstr>
      <vt:lpstr>Wingdings</vt:lpstr>
      <vt:lpstr>Wingdings 2</vt:lpstr>
      <vt:lpstr>Wingdings 3</vt:lpstr>
      <vt:lpstr>Office Theme</vt:lpstr>
      <vt:lpstr>函数</vt:lpstr>
      <vt:lpstr> y=f(x) 数学函数</vt:lpstr>
      <vt:lpstr>计算机函数</vt:lpstr>
      <vt:lpstr>计算机函数</vt:lpstr>
      <vt:lpstr>PowerPoint 演示文稿</vt:lpstr>
      <vt:lpstr>当一个程序想干的活大小不同时整个程序写起来就不同</vt:lpstr>
      <vt:lpstr>模块化程序设计 </vt:lpstr>
      <vt:lpstr>函数的使用</vt:lpstr>
      <vt:lpstr>函数的定义</vt:lpstr>
      <vt:lpstr>PowerPoint 演示文稿</vt:lpstr>
      <vt:lpstr>无参函数    无返回值函数</vt:lpstr>
      <vt:lpstr>啥活也能干</vt:lpstr>
      <vt:lpstr>函数调用时的参数传递</vt:lpstr>
      <vt:lpstr>函数的调用</vt:lpstr>
      <vt:lpstr>函数调用时不改变实参的值</vt:lpstr>
      <vt:lpstr>PowerPoint 演示文稿</vt:lpstr>
      <vt:lpstr>PowerPoint 演示文稿</vt:lpstr>
      <vt:lpstr>PowerPoint 演示文稿</vt:lpstr>
      <vt:lpstr>PowerPoint 演示文稿</vt:lpstr>
      <vt:lpstr>局部变量和全局变量</vt:lpstr>
      <vt:lpstr>在函数内通过全局变量改变主函数内变量</vt:lpstr>
      <vt:lpstr>PowerPoint 演示文稿</vt:lpstr>
      <vt:lpstr>自己定义函数的优先级 比头文件优先级大</vt:lpstr>
      <vt:lpstr>头文件</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郝梓笑</dc:creator>
  <cp:lastModifiedBy>郝梓笑</cp:lastModifiedBy>
  <cp:revision>48</cp:revision>
  <dcterms:created xsi:type="dcterms:W3CDTF">2016-10-12T07:49:28Z</dcterms:created>
  <dcterms:modified xsi:type="dcterms:W3CDTF">2016-10-28T14:44:32Z</dcterms:modified>
</cp:coreProperties>
</file>